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A9448-4F48-48F6-A7C1-129F6712AC54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8F9AC-1DA5-43B7-A32F-BFA013CAD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BAA9A-F35F-4CEC-927F-D535D5660D1F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22009-171C-4669-ADA0-50A24A1A8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34C50-3AD4-478C-A767-2A3F3A1484C9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7B945-CE2D-4104-B453-B27E3B4A8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161AD-6D87-4741-B41A-026B5842B973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10B97-215D-4734-A79B-3EBCDFC834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BE39-8425-44A5-92D7-0C59219FD6C4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A6E72-6B98-4EAC-8769-2F313048A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8EF0B-82F9-4794-80CD-98C9E89DEE58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22800-D3F4-48C7-81C4-2258B2769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79E8D-6490-4479-B907-6DEA2787F07C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5FACF-842B-4368-9561-C79242ABC8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AB7AD-2557-484B-95AA-4F994A0BB0F5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4A982-EF93-4BC0-AA1D-483892EBA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F0ACB-5E15-4EB5-BCDA-768063D75D20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47E52-6FA4-4F4B-B4CC-81D3AF10A3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9A6CA-A989-44B8-9E3A-92685B38B5FF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139B6-4138-43E0-BE4F-7BA2F25462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36C5C-7FE2-4F07-A25F-17D5905F360C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8BA87-4B92-45E5-AD75-FF4EC836E2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753E4F-B7D5-4239-9D91-0B3F4B6F3884}" type="datetimeFigureOut">
              <a:rPr lang="ru-RU"/>
              <a:pPr>
                <a:defRPr/>
              </a:pPr>
              <a:t>15.09.2016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725BBC-3CD6-4227-BB13-60C9D267D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66" r:id="rId2"/>
    <p:sldLayoutId id="2147483673" r:id="rId3"/>
    <p:sldLayoutId id="2147483667" r:id="rId4"/>
    <p:sldLayoutId id="2147483674" r:id="rId5"/>
    <p:sldLayoutId id="2147483668" r:id="rId6"/>
    <p:sldLayoutId id="2147483669" r:id="rId7"/>
    <p:sldLayoutId id="2147483675" r:id="rId8"/>
    <p:sldLayoutId id="2147483676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image" Target="../media/image32.jpeg"/><Relationship Id="rId7" Type="http://schemas.openxmlformats.org/officeDocument/2006/relationships/image" Target="../media/image36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7" Type="http://schemas.openxmlformats.org/officeDocument/2006/relationships/image" Target="../media/image4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I like </a:t>
            </a:r>
            <a:r>
              <a:rPr smtClean="0"/>
              <a:t>animals</a:t>
            </a:r>
            <a:r>
              <a:rPr lang="ru-RU" smtClean="0"/>
              <a:t> </a:t>
            </a:r>
            <a:r>
              <a:rPr smtClean="0"/>
              <a:t>!</a:t>
            </a:r>
            <a:endParaRPr lang="ru-RU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13315" name="Рисунок 3" descr="аьрм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42875"/>
            <a:ext cx="2286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Рисунок 4" descr="аьрпгор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0"/>
            <a:ext cx="2286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Рисунок 5" descr="блорпа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285750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Рисунок 6" descr="длпре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38" y="142875"/>
            <a:ext cx="12096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Рисунок 7" descr="енвлл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75" y="1785938"/>
            <a:ext cx="25431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Рисунок 8" descr="ерапрм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50" y="1857375"/>
            <a:ext cx="24288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Рисунок 9" descr="кынп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58000" y="3857625"/>
            <a:ext cx="2286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Рисунок 10" descr="ларп.jp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143375" y="4357688"/>
            <a:ext cx="2286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Рисунок 11" descr="лопрл.jp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7188" y="3429000"/>
            <a:ext cx="17907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Рисунок 12" descr="нгпн8.jpg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500313" y="4214813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Рисунок 13" descr="обрвлпипр.jpg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28625" y="5286375"/>
            <a:ext cx="21431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Hello! I am Sasha.</a:t>
            </a:r>
            <a:endParaRPr lang="ru-RU" smtClean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68313" y="1628775"/>
            <a:ext cx="7467600" cy="4525963"/>
          </a:xfrm>
        </p:spPr>
        <p:txBody>
          <a:bodyPr/>
          <a:lstStyle/>
          <a:p>
            <a:r>
              <a:rPr lang="en-US" smtClean="0"/>
              <a:t>I like dogs.It is  good,clever,obedient.It to eat meat.The dog loves to play in a ball.</a:t>
            </a:r>
            <a:r>
              <a:rPr lang="ru-RU" smtClean="0"/>
              <a:t> </a:t>
            </a:r>
            <a:r>
              <a:rPr lang="en-US" smtClean="0"/>
              <a:t>The dogs is  my best friends.</a:t>
            </a:r>
            <a:endParaRPr lang="ru-RU" smtClean="0"/>
          </a:p>
        </p:txBody>
      </p:sp>
      <p:pic>
        <p:nvPicPr>
          <p:cNvPr id="14339" name="Рисунок 3" descr="аоб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50" y="142875"/>
            <a:ext cx="2071688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4" descr="апрорп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13" y="3071813"/>
            <a:ext cx="2286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Рисунок 5" descr="влрп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3714750"/>
            <a:ext cx="9620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Рисунок 6" descr="екцнг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50" y="3286125"/>
            <a:ext cx="2286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Рисунок 7" descr="опр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43500" y="4857750"/>
            <a:ext cx="2286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Рисунок 8" descr="орпо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57438" y="5143500"/>
            <a:ext cx="1933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Hello!I am Pasha.</a:t>
            </a:r>
            <a:endParaRPr lang="ru-RU" smtClean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I like monkey.It is good.It  like to drink some water, to eat some banana.It an play hide-and-seek.Monkeys are from Africa.                        </a:t>
            </a:r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 rot="10800000">
            <a:off x="1959203" y="2945238"/>
            <a:ext cx="527708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+mn-lt"/>
                <a:cs typeface="+mn-cs"/>
              </a:rPr>
              <a:t>Текст надписи</a:t>
            </a:r>
          </a:p>
        </p:txBody>
      </p:sp>
      <p:pic>
        <p:nvPicPr>
          <p:cNvPr id="15364" name="Рисунок 4" descr="втппло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214313"/>
            <a:ext cx="21240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Рисунок 5" descr="дал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78700" y="2928938"/>
            <a:ext cx="1589088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Рисунок 6" descr="ипп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5" y="3071813"/>
            <a:ext cx="21431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Рисунок 7" descr="лбп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25" y="3143250"/>
            <a:ext cx="2286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Рисунок 8" descr="ра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22550" y="4786313"/>
            <a:ext cx="28733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Рисунок 9" descr="рвпд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3625" y="5143500"/>
            <a:ext cx="20764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Hello! I am Petya!</a:t>
            </a:r>
            <a:endParaRPr lang="ru-RU" smtClean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 like a cat. I love it because the cat is beautiful.It likes some milk,fish.The cat loves to play with a ball.It  likes to hunt for mice.</a:t>
            </a:r>
            <a:endParaRPr lang="ru-RU" smtClean="0"/>
          </a:p>
        </p:txBody>
      </p:sp>
      <p:pic>
        <p:nvPicPr>
          <p:cNvPr id="16387" name="Рисунок 3" descr="ан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688" y="214313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Рисунок 4" descr="геену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3714750"/>
            <a:ext cx="1571625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Рисунок 5" descr="енкер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88" y="3714750"/>
            <a:ext cx="22288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Рисунок 6" descr="ла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88" y="3214688"/>
            <a:ext cx="2286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Рисунок 7" descr="лбпр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6563" y="4714875"/>
            <a:ext cx="21431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Рисунок 8" descr="оапл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14875" y="5143500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Рисунок 9" descr="онар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57438" y="5214938"/>
            <a:ext cx="2286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Hello! I am Lisa.</a:t>
            </a:r>
            <a:endParaRPr lang="ru-RU" smtClean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 like tiger.Tiger is  strong, clever. It likes to eat meat.He had beautiful hair.It loves to hunt animals.I want the tiger to live at my house. </a:t>
            </a:r>
            <a:endParaRPr lang="ru-RU" smtClean="0"/>
          </a:p>
        </p:txBody>
      </p:sp>
      <p:pic>
        <p:nvPicPr>
          <p:cNvPr id="17411" name="Рисунок 3" descr=".эждлор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42875"/>
            <a:ext cx="2214563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4" descr="аирп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63" y="714375"/>
            <a:ext cx="1657350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5" descr="легг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50" y="3714750"/>
            <a:ext cx="2286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Рисунок 6" descr="опбп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" y="4000500"/>
            <a:ext cx="21494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Рисунок 7" descr="пыо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71750" y="3571875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Рисунок 8" descr="ро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72250" y="5429250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Рисунок 9" descr="ркор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1813" y="5286375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Презентацию составили: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Суриков Паша</a:t>
            </a:r>
          </a:p>
          <a:p>
            <a:r>
              <a:rPr lang="ru-RU" smtClean="0"/>
              <a:t>Суриков Петя</a:t>
            </a:r>
          </a:p>
          <a:p>
            <a:r>
              <a:rPr lang="ru-RU" smtClean="0"/>
              <a:t>Резанова Лиза</a:t>
            </a:r>
          </a:p>
          <a:p>
            <a:r>
              <a:rPr lang="ru-RU" smtClean="0"/>
              <a:t>Глухов Саша</a:t>
            </a:r>
          </a:p>
        </p:txBody>
      </p:sp>
      <p:pic>
        <p:nvPicPr>
          <p:cNvPr id="18435" name="Рисунок 3" descr="оерпп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1143000"/>
            <a:ext cx="2133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Рисунок 4" descr="олпаи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5" y="1428750"/>
            <a:ext cx="2286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Рисунок 5" descr="шнег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00700" y="3429000"/>
            <a:ext cx="29718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Рисунок 6" descr="рооапр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313" y="4357688"/>
            <a:ext cx="2667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Рисунок 7" descr="рпгш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57563" y="4500563"/>
            <a:ext cx="21621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102</TotalTime>
  <Words>119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6</vt:i4>
      </vt:variant>
    </vt:vector>
  </HeadingPairs>
  <TitlesOfParts>
    <vt:vector size="16" baseType="lpstr">
      <vt:lpstr>Arial</vt:lpstr>
      <vt:lpstr>Franklin Gothic Book</vt:lpstr>
      <vt:lpstr>Wingdings 2</vt:lpstr>
      <vt:lpstr>Calibri</vt:lpstr>
      <vt:lpstr>Техническая</vt:lpstr>
      <vt:lpstr>Техническая</vt:lpstr>
      <vt:lpstr>Техническая</vt:lpstr>
      <vt:lpstr>Техническая</vt:lpstr>
      <vt:lpstr>Техническая</vt:lpstr>
      <vt:lpstr>Техническая</vt:lpstr>
      <vt:lpstr>Слайд 1</vt:lpstr>
      <vt:lpstr>Hello! I am Sasha.</vt:lpstr>
      <vt:lpstr>Hello!I am Pasha.</vt:lpstr>
      <vt:lpstr>Hello! I am Petya!</vt:lpstr>
      <vt:lpstr>Hello! I am Lisa.</vt:lpstr>
      <vt:lpstr>Презентацию составили:</vt:lpstr>
    </vt:vector>
  </TitlesOfParts>
  <Company>BEST XP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like cat and dog!</dc:title>
  <dc:creator>дима</dc:creator>
  <cp:lastModifiedBy>user</cp:lastModifiedBy>
  <cp:revision>17</cp:revision>
  <dcterms:created xsi:type="dcterms:W3CDTF">2012-12-12T06:41:32Z</dcterms:created>
  <dcterms:modified xsi:type="dcterms:W3CDTF">2016-09-14T20:09:37Z</dcterms:modified>
</cp:coreProperties>
</file>