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2" r:id="rId13"/>
    <p:sldId id="274" r:id="rId14"/>
    <p:sldId id="276" r:id="rId15"/>
    <p:sldId id="275" r:id="rId16"/>
    <p:sldId id="27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99FF"/>
    <a:srgbClr val="FF0000"/>
    <a:srgbClr val="663300"/>
    <a:srgbClr val="080808"/>
    <a:srgbClr val="777777"/>
    <a:srgbClr val="FFFFFF"/>
    <a:srgbClr val="99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355A8-B453-4DEC-8539-35B90C87AE85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1C805-C11D-4C76-9220-031FA0D44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2ADC4-E6EB-4554-9ADC-9D720043270E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9E2F5-93AB-4317-A9B2-F27EBF390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8F8FD-6B1B-4015-BCFA-B50A04CFC952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9128B-AB8D-4DF5-A89F-FC5EBD2BC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CD291-EB42-4542-97D4-63E6578DED46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A3F12-5B46-473F-8F95-962DA9FD5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3D492-6360-449C-BDEA-0009EF7C29CD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7560F-CDC6-4402-B43B-FF3DD99EF7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117F9-C33E-40B7-9D63-EF5AA3838CD4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A7038-765A-44F9-A5D7-E0590D9CE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CA151-37A2-4AED-BCE4-AEA70A9CB884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EC726-DA0D-44D1-9DBE-4F76C486E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CD404-AF75-406D-9E08-7F271CFB0BEB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3D52C-BD41-4CB7-BD9D-E40A59519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6CDB9-BE09-4192-B7A6-F715B08ACFB9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A0660-E4C4-4235-8E09-304ADE994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AC6AC-F9DC-475E-A2BB-5232C271A0B3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4C655-420F-4F51-98FE-D4D0CA150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CB107-F4FD-433A-9888-B0C62FE63DD4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D5515-F0E0-45BB-BA2E-BD1CC2F31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E8DBA5-C4F7-4B0E-98B9-AA61AEB3A24A}" type="datetimeFigureOut">
              <a:rPr lang="en-US"/>
              <a:pPr>
                <a:defRPr/>
              </a:pPr>
              <a:t>9/18/2016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A3C020-217D-4A6A-BBE7-644286F7C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search?q=%D0%BA%D0%B0%D1%80%D1%82%D0%B8%D0%BD%D0%BA%D0%B8+%D0%BF%D1%83%D1%82%D0%B5%D1%88%D0%B5%D1%81%D1%82%D0%B2%D0%B8%D1%8F&amp;hl=ru&amp;newwindow=1&amp;biw=1366&amp;bih=643&amp;tbm=isch&amp;prmd=imvns&amp;ei=5SjoT8X2IcqM-wb57rCxAw&amp;start=40&amp;sa=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images.yandex.ru/yandsearch?p=1&amp;text=%D0%B7%D0%BE%D0%BE%D0%BF%D0%B0%D1%80%D0%BA%20%D0%B6%D0%B8%D0%B2%D0%BE%D1%82%D0%BD%D1%8B%D0%B5&amp;lr=66&amp;noreask=1&amp;rpt=image" TargetMode="External"/><Relationship Id="rId4" Type="http://schemas.openxmlformats.org/officeDocument/2006/relationships/hyperlink" Target="http://www.google.ru/search?q=%D0%B4%D0%B5%D1%82%D1%81%D0%BA%D0%B8%D0%B5+%D0%BA%D0%B0%D1%80%D1%82%D0%B8%D0%BD%D0%BA%D0%B8+%D0%BF%D1%83%D1%82%D0%B5%D1%88%D0%B5%D1%81%D1%82%D0%B2%D0%B8%D1%8F&amp;hl=ru&amp;newwindow=1&amp;biw=1366&amp;bih=643&amp;tbm=isch&amp;ei=OS7oT5WLMY6r-Qb7kZ2xAw&amp;start=40&amp;sa=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-914400"/>
            <a:ext cx="6248400" cy="304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" name="Рисунок 3" descr="http://t1.gstatic.com/images?q=tbn:ANd9GcSQpByU2BzZUKLfsIxKBGRVY6ZRr0QUn-fuvzH5lcFl8N5g5CY9vw8S47Ph"/>
          <p:cNvPicPr/>
          <p:nvPr/>
        </p:nvPicPr>
        <p:blipFill>
          <a:blip r:embed="rId3" cstate="print">
            <a:lum contrast="25000"/>
          </a:blip>
          <a:srcRect/>
          <a:stretch>
            <a:fillRect/>
          </a:stretch>
        </p:blipFill>
        <p:spPr bwMode="auto">
          <a:xfrm>
            <a:off x="457200" y="1828800"/>
            <a:ext cx="8229599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676400" y="304801"/>
            <a:ext cx="5867400" cy="120032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Algerian" pitchFamily="82" charset="0"/>
                <a:cs typeface="Aharoni" pitchFamily="2" charset="-79"/>
              </a:rPr>
              <a:t>Let’s</a:t>
            </a:r>
            <a:r>
              <a:rPr lang="en-US" sz="72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Algerian" pitchFamily="82" charset="0"/>
                <a:cs typeface="Aharoni" pitchFamily="2" charset="-79"/>
              </a:rPr>
              <a:t> </a:t>
            </a:r>
            <a:r>
              <a:rPr lang="en-US" sz="6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Algerian" pitchFamily="82" charset="0"/>
                <a:cs typeface="Aharoni" pitchFamily="2" charset="-79"/>
              </a:rPr>
              <a:t>Travel</a:t>
            </a:r>
            <a:endParaRPr lang="ru-RU" sz="6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  <a:cs typeface="Aharoni" pitchFamily="2" charset="-79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prstTxWarp prst="textPlain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relaxedInse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School station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 bwMode="auto">
          <a:xfrm>
            <a:off x="2438400" y="1524000"/>
            <a:ext cx="6338888" cy="4914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prstTxWarp prst="textPlain">
              <a:avLst/>
            </a:prstTxWarp>
            <a:norm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relaxedInset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</a:rPr>
              <a:t>Sport station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>
            <a:lum bright="-6000" contrast="30000"/>
          </a:blip>
          <a:srcRect/>
          <a:stretch>
            <a:fillRect/>
          </a:stretch>
        </p:blipFill>
        <p:spPr bwMode="auto">
          <a:xfrm>
            <a:off x="457200" y="1600200"/>
            <a:ext cx="8077200" cy="487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 rtlCol="0">
            <a:prstTxWarp prst="textChevronInverted">
              <a:avLst/>
            </a:prstTxWarp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Gloucester MT Extra Condensed" pitchFamily="18" charset="0"/>
              </a:rPr>
              <a:t>Good stories station</a:t>
            </a:r>
            <a:endParaRPr lang="ru-RU" sz="6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Рисунок 3" descr="http://im4-tub-ru.yandex.net/i?id=783289966-18-72"/>
          <p:cNvPicPr/>
          <p:nvPr/>
        </p:nvPicPr>
        <p:blipFill>
          <a:blip r:embed="rId3" cstate="print">
            <a:lum bright="-4000" contrast="25000"/>
          </a:blip>
          <a:srcRect/>
          <a:stretch>
            <a:fillRect/>
          </a:stretch>
        </p:blipFill>
        <p:spPr bwMode="auto">
          <a:xfrm>
            <a:off x="838200" y="1752600"/>
            <a:ext cx="7696200" cy="4800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 rtlCol="0">
            <a:prstTxWarp prst="textChevronInverted">
              <a:avLst/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R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a</a:t>
            </a:r>
            <a:r>
              <a:rPr lang="en-US" sz="60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i</a:t>
            </a:r>
            <a:r>
              <a:rPr lang="en-US" sz="6000" b="1" dirty="0" smtClean="0">
                <a:ln w="11430"/>
                <a:solidFill>
                  <a:srgbClr val="00B05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n</a:t>
            </a:r>
            <a:r>
              <a:rPr lang="en-US" sz="6000" b="1" dirty="0" smtClean="0">
                <a:ln w="11430"/>
                <a:solidFill>
                  <a:srgbClr val="00B0F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b</a:t>
            </a:r>
            <a:r>
              <a:rPr lang="en-US" sz="60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o</a:t>
            </a:r>
            <a:r>
              <a:rPr lang="en-US" sz="6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w</a:t>
            </a:r>
            <a:r>
              <a:rPr lang="en-US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 </a:t>
            </a:r>
            <a:r>
              <a:rPr lang="en-US" sz="6000" b="1" dirty="0" smtClean="0">
                <a:ln w="11430"/>
                <a:solidFill>
                  <a:srgbClr val="FF99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s</a:t>
            </a:r>
            <a:r>
              <a:rPr lang="en-US" sz="6000" b="1" dirty="0" smtClean="0">
                <a:ln w="11430"/>
                <a:solidFill>
                  <a:srgbClr val="993366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t</a:t>
            </a:r>
            <a:r>
              <a:rPr lang="en-US" sz="6000" b="1" dirty="0" smtClean="0">
                <a:ln w="11430"/>
                <a:solidFill>
                  <a:srgbClr val="FFFF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a</a:t>
            </a:r>
            <a:r>
              <a:rPr lang="en-US" sz="6000" b="1" dirty="0" smtClean="0">
                <a:ln w="11430"/>
                <a:solidFill>
                  <a:srgbClr val="777777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t</a:t>
            </a:r>
            <a:r>
              <a:rPr lang="en-US" sz="6000" b="1" dirty="0" smtClean="0">
                <a:ln w="11430"/>
                <a:solidFill>
                  <a:srgbClr val="080808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i</a:t>
            </a:r>
            <a:r>
              <a:rPr lang="en-US" sz="6000" b="1" dirty="0" smtClean="0">
                <a:ln w="11430"/>
                <a:solidFill>
                  <a:srgbClr val="6633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o</a:t>
            </a:r>
            <a:r>
              <a:rPr lang="en-US" sz="60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n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9" name="Рисунок 8" descr="http://im0-tub-ru.yandex.net/i?id=491382248-21-72"/>
          <p:cNvPicPr/>
          <p:nvPr/>
        </p:nvPicPr>
        <p:blipFill>
          <a:blip r:embed="rId3" cstate="print">
            <a:lum contrast="19000"/>
          </a:blip>
          <a:srcRect/>
          <a:stretch>
            <a:fillRect/>
          </a:stretch>
        </p:blipFill>
        <p:spPr bwMode="auto">
          <a:xfrm>
            <a:off x="533400" y="1828800"/>
            <a:ext cx="8153400" cy="457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 rtlCol="0">
            <a:prstTxWarp prst="textDoubleWave1">
              <a:avLst/>
            </a:prstTxWarp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000" b="1" dirty="0" smtClean="0">
                <a:ln w="11430"/>
                <a:gradFill flip="none" rotWithShape="1">
                  <a:gsLst>
                    <a:gs pos="0">
                      <a:srgbClr val="FF99FF">
                        <a:shade val="30000"/>
                        <a:satMod val="115000"/>
                      </a:srgbClr>
                    </a:gs>
                    <a:gs pos="50000">
                      <a:srgbClr val="FF99FF">
                        <a:shade val="67500"/>
                        <a:satMod val="115000"/>
                      </a:srgbClr>
                    </a:gs>
                    <a:gs pos="100000">
                      <a:srgbClr val="FF99FF">
                        <a:shade val="100000"/>
                        <a:satMod val="115000"/>
                      </a:srgbClr>
                    </a:gs>
                  </a:gsLst>
                  <a:lin ang="0" scaled="1"/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loucester MT Extra Condensed" pitchFamily="18" charset="0"/>
              </a:rPr>
              <a:t>Musical station</a:t>
            </a:r>
            <a:endParaRPr lang="ru-RU" sz="6000" b="1" dirty="0">
              <a:ln w="11430"/>
              <a:gradFill flip="none" rotWithShape="1">
                <a:gsLst>
                  <a:gs pos="0">
                    <a:srgbClr val="FF99FF">
                      <a:shade val="30000"/>
                      <a:satMod val="115000"/>
                    </a:srgbClr>
                  </a:gs>
                  <a:gs pos="50000">
                    <a:srgbClr val="FF99FF">
                      <a:shade val="67500"/>
                      <a:satMod val="115000"/>
                    </a:srgbClr>
                  </a:gs>
                  <a:gs pos="100000">
                    <a:srgbClr val="FF99FF">
                      <a:shade val="100000"/>
                      <a:satMod val="115000"/>
                    </a:srgbClr>
                  </a:gs>
                </a:gsLst>
                <a:lin ang="0" scaled="1"/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 descr="http://im3-tub-ru.yandex.net/i?id=252324482-43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0176" y="3592882"/>
            <a:ext cx="5715000" cy="26755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524000"/>
            <a:ext cx="39624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m8-tub-ru.yandex.net/i?id=84872474-20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286000"/>
            <a:ext cx="4114800" cy="3733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7651" name="Oval 3"/>
          <p:cNvSpPr>
            <a:spLocks noChangeArrowheads="1"/>
          </p:cNvSpPr>
          <p:nvPr/>
        </p:nvSpPr>
        <p:spPr bwMode="auto">
          <a:xfrm>
            <a:off x="381000" y="3581400"/>
            <a:ext cx="3014663" cy="293370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endParaRPr lang="en-US" sz="1100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en-US" sz="2200">
              <a:solidFill>
                <a:srgbClr val="FF0000"/>
              </a:solidFill>
              <a:latin typeface="Berlin Sans FB Demi" pitchFamily="34" charset="0"/>
            </a:endParaRPr>
          </a:p>
          <a:p>
            <a:pPr algn="ctr">
              <a:spcAft>
                <a:spcPts val="1000"/>
              </a:spcAft>
            </a:pPr>
            <a:endParaRPr lang="en-US" sz="2200">
              <a:solidFill>
                <a:srgbClr val="FF0000"/>
              </a:solidFill>
              <a:latin typeface="Berlin Sans FB Demi" pitchFamily="34" charset="0"/>
            </a:endParaRPr>
          </a:p>
          <a:p>
            <a:pPr algn="ctr">
              <a:spcAft>
                <a:spcPts val="1000"/>
              </a:spcAft>
            </a:pPr>
            <a:endParaRPr lang="en-US" sz="2200">
              <a:solidFill>
                <a:srgbClr val="FF0000"/>
              </a:solidFill>
              <a:latin typeface="Berlin Sans FB Demi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en-US" sz="2200">
                <a:solidFill>
                  <a:srgbClr val="FF0000"/>
                </a:solidFill>
                <a:latin typeface="Berlin Sans FB Demi" pitchFamily="34" charset="0"/>
              </a:rPr>
              <a:t>Mr. Know-All</a:t>
            </a:r>
            <a:endParaRPr lang="en-US" sz="1100">
              <a:latin typeface="Times New Roman" pitchFamily="18" charset="0"/>
            </a:endParaRPr>
          </a:p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prstTxWarp prst="textPlain">
              <a:avLst/>
            </a:prstTxWarp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Gloucester MT Extra Condensed" pitchFamily="18" charset="0"/>
              </a:rPr>
              <a:t>Rewarding station</a:t>
            </a:r>
            <a:endParaRPr lang="ru-RU" sz="7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7653" name="Oval 2"/>
          <p:cNvSpPr>
            <a:spLocks noChangeArrowheads="1"/>
          </p:cNvSpPr>
          <p:nvPr/>
        </p:nvSpPr>
        <p:spPr bwMode="auto">
          <a:xfrm>
            <a:off x="5638800" y="1676400"/>
            <a:ext cx="3081338" cy="2790825"/>
          </a:xfrm>
          <a:prstGeom prst="ellipse">
            <a:avLst/>
          </a:prstGeom>
          <a:solidFill>
            <a:srgbClr val="E5B8B7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>
              <a:spcAft>
                <a:spcPts val="1000"/>
              </a:spcAft>
            </a:pPr>
            <a:endParaRPr lang="ru-RU" sz="1100">
              <a:latin typeface="Times New Roman" pitchFamily="18" charset="0"/>
            </a:endParaRPr>
          </a:p>
          <a:p>
            <a:pPr algn="ctr">
              <a:spcAft>
                <a:spcPts val="1000"/>
              </a:spcAft>
            </a:pPr>
            <a:endParaRPr lang="en-US" sz="2200">
              <a:solidFill>
                <a:srgbClr val="FF0000"/>
              </a:solidFill>
              <a:latin typeface="Berlin Sans FB Demi" pitchFamily="34" charset="0"/>
            </a:endParaRPr>
          </a:p>
          <a:p>
            <a:pPr algn="ctr">
              <a:spcAft>
                <a:spcPts val="1000"/>
              </a:spcAft>
            </a:pPr>
            <a:endParaRPr lang="en-US" sz="2200">
              <a:solidFill>
                <a:srgbClr val="FF0000"/>
              </a:solidFill>
              <a:latin typeface="Berlin Sans FB Demi" pitchFamily="34" charset="0"/>
            </a:endParaRPr>
          </a:p>
          <a:p>
            <a:pPr algn="ctr">
              <a:spcAft>
                <a:spcPts val="1000"/>
              </a:spcAft>
            </a:pPr>
            <a:endParaRPr lang="en-US" sz="2200">
              <a:solidFill>
                <a:srgbClr val="FF0000"/>
              </a:solidFill>
              <a:latin typeface="Berlin Sans FB Demi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en-US" sz="2200">
                <a:solidFill>
                  <a:srgbClr val="FF0000"/>
                </a:solidFill>
                <a:latin typeface="Berlin Sans FB Demi" pitchFamily="34" charset="0"/>
              </a:rPr>
              <a:t>Miss Know-All</a:t>
            </a:r>
            <a:endParaRPr lang="ru-RU"/>
          </a:p>
        </p:txBody>
      </p:sp>
      <p:pic>
        <p:nvPicPr>
          <p:cNvPr id="5" name="Рисунок 4" descr="http://im2-tub-ru.yandex.net/i?id=51892204-02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2057400"/>
            <a:ext cx="183832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http://im6-tub-ru.yandex.net/i?id=129973894-67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3962400"/>
            <a:ext cx="1914525" cy="15811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Прямоугольник 1"/>
          <p:cNvSpPr>
            <a:spLocks noChangeArrowheads="1"/>
          </p:cNvSpPr>
          <p:nvPr/>
        </p:nvSpPr>
        <p:spPr bwMode="auto">
          <a:xfrm>
            <a:off x="457200" y="336550"/>
            <a:ext cx="8458200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ru-RU" u="sng">
                <a:latin typeface="Calibri" pitchFamily="34" charset="0"/>
                <a:hlinkClick r:id="rId3"/>
              </a:rPr>
              <a:t>http://www.google.ru/search?q=%D0%BA%D0%B0%D1%80%D1%82%D0%B8%D0%BD%D0%BA%D0%B8+%D0%BF%D1%83%D1%82%D0%B5%D1%88%D0%B5%D1%81%D1%82%D0%B2%D0%B8%D1%8F&amp;hl=ru&amp;newwindow=1&amp;biw=1366&amp;bih=643&amp;tbm=isch&amp;prmd=imvns&amp;ei=5SjoT8X2IcqM-wb57rCxAw&amp;start=40&amp;sa=N</a:t>
            </a:r>
            <a:endParaRPr lang="ru-RU" u="sng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u="sng">
                <a:latin typeface="Calibri" pitchFamily="34" charset="0"/>
                <a:hlinkClick r:id="rId4"/>
              </a:rPr>
              <a:t>http://www.google.ru/search?q=%D0%B4%D0%B5%D1%82%D1%81%D0%BA%D0%B8%D0%B5+%D0%BA%D0%B0%D1%80%D1%82%D0%B8%D0%BD%D0%BA%D0%B8+%D0%BF%D1%83%D1%82%D0%B5%D1%88%D0%B5%D1%81%D1%82%D0%B2%D0%B8%D1%8F&amp;hl=ru&amp;newwindow=1&amp;biw=1366&amp;bih=643&amp;tbm=isch&amp;ei=OS7oT5WLMY6r-Qb7kZ2xAw&amp;start=40&amp;sa=N</a:t>
            </a:r>
            <a:endParaRPr lang="ru-RU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u="sng">
                <a:latin typeface="Calibri" pitchFamily="34" charset="0"/>
                <a:hlinkClick r:id="rId5"/>
              </a:rPr>
              <a:t>http://images.yandex.ru/yandsearch?p=1&amp;text=%D0%B7%D0%BE%D0%BE%D0%BF%D0%B0%D1%80%D0%BA%20%D0%B6%D0%B8%D0%B2%D0%BE%D1%82%D0%BD%D1%8B%D0%B5&amp;lr=66&amp;noreask=1&amp;rpt=image</a:t>
            </a:r>
            <a:endParaRPr lang="ru-RU" u="sng"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u="sng">
                <a:latin typeface="Calibri" pitchFamily="34" charset="0"/>
                <a:hlinkClick r:id="rId5"/>
              </a:rPr>
              <a:t>http://images.yandex.ru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cap="all" dirty="0" smtClean="0"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latin typeface="Cooper Black" pitchFamily="18" charset="0"/>
              </a:rPr>
              <a:t>Rules of Conduct</a:t>
            </a:r>
            <a:endParaRPr lang="ru-RU" b="1" cap="all" dirty="0"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ctr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B050"/>
                </a:solidFill>
              </a:rPr>
              <a:t>Mind your behavior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ctr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B050"/>
                </a:solidFill>
              </a:rPr>
              <a:t>Don’t yell out your answers </a:t>
            </a:r>
          </a:p>
          <a:p>
            <a:pPr algn="ctr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en-US" dirty="0" smtClean="0"/>
          </a:p>
          <a:p>
            <a:pPr algn="ctr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smtClean="0">
                <a:solidFill>
                  <a:srgbClr val="00B050"/>
                </a:solidFill>
              </a:rPr>
              <a:t>Raise your hands to answer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14800" y="304800"/>
            <a:ext cx="4876800" cy="868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 Black" pitchFamily="34" charset="0"/>
                <a:cs typeface="Angsana New" pitchFamily="18" charset="-34"/>
              </a:rPr>
              <a:t>In the Zoo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 Black" pitchFamily="34" charset="0"/>
              <a:cs typeface="Angsana New" pitchFamily="18" charset="-34"/>
            </a:endParaRP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7" name="Содержимое 6" descr="http://im2-tub-ru.yandex.net/i?id=55969270-67-72"/>
          <p:cNvPicPr>
            <a:picLocks noGrp="1"/>
          </p:cNvPicPr>
          <p:nvPr>
            <p:ph sz="half" idx="2"/>
          </p:nvPr>
        </p:nvPicPr>
        <p:blipFill>
          <a:blip r:embed="rId3" cstate="print">
            <a:lum contrast="20000"/>
          </a:blip>
          <a:srcRect/>
          <a:stretch>
            <a:fillRect/>
          </a:stretch>
        </p:blipFill>
        <p:spPr>
          <a:xfrm>
            <a:off x="381000" y="1219200"/>
            <a:ext cx="6248400" cy="4267200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-533400"/>
            <a:ext cx="4041775" cy="15240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8" name="Содержимое 7" descr="http://im5-tub-ru.yandex.net/i?id=342444526-69-72"/>
          <p:cNvPicPr>
            <a:picLocks noGrp="1"/>
          </p:cNvPicPr>
          <p:nvPr>
            <p:ph sz="quarter" idx="4"/>
          </p:nvPr>
        </p:nvPicPr>
        <p:blipFill>
          <a:blip r:embed="rId4" cstate="print">
            <a:lum contrast="20000"/>
          </a:blip>
          <a:stretch>
            <a:fillRect/>
          </a:stretch>
        </p:blipFill>
        <p:spPr>
          <a:xfrm>
            <a:off x="3810000" y="3276600"/>
            <a:ext cx="5108575" cy="3363888"/>
          </a:xfr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2-tub-ru.yandex.net/i?id=357106511-40-72"/>
          <p:cNvPicPr/>
          <p:nvPr/>
        </p:nvPicPr>
        <p:blipFill>
          <a:blip r:embed="rId3" cstate="print">
            <a:lum bright="2000" contrast="30000"/>
          </a:blip>
          <a:srcRect/>
          <a:stretch>
            <a:fillRect/>
          </a:stretch>
        </p:blipFill>
        <p:spPr bwMode="auto">
          <a:xfrm>
            <a:off x="304800" y="381000"/>
            <a:ext cx="4267200" cy="297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http://im2-tub-ru.yandex.net/i?id=180056891-01-72"/>
          <p:cNvPicPr/>
          <p:nvPr/>
        </p:nvPicPr>
        <p:blipFill>
          <a:blip r:embed="rId4" cstate="print">
            <a:lum contrast="16000"/>
          </a:blip>
          <a:srcRect/>
          <a:stretch>
            <a:fillRect/>
          </a:stretch>
        </p:blipFill>
        <p:spPr bwMode="auto">
          <a:xfrm>
            <a:off x="4953000" y="381000"/>
            <a:ext cx="3886200" cy="2971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ttp://im4-tub-ru.yandex.net/i?id=82491430-16-72"/>
          <p:cNvPicPr/>
          <p:nvPr/>
        </p:nvPicPr>
        <p:blipFill>
          <a:blip r:embed="rId5" cstate="print">
            <a:lum contrast="25000"/>
          </a:blip>
          <a:srcRect/>
          <a:stretch>
            <a:fillRect/>
          </a:stretch>
        </p:blipFill>
        <p:spPr bwMode="auto">
          <a:xfrm>
            <a:off x="304800" y="3657600"/>
            <a:ext cx="4267200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im4-tub-ru.yandex.net/i?id=348400437-69-72"/>
          <p:cNvPicPr/>
          <p:nvPr/>
        </p:nvPicPr>
        <p:blipFill>
          <a:blip r:embed="rId6" cstate="print">
            <a:lum contrast="25000"/>
          </a:blip>
          <a:srcRect/>
          <a:stretch>
            <a:fillRect/>
          </a:stretch>
        </p:blipFill>
        <p:spPr bwMode="auto">
          <a:xfrm>
            <a:off x="4953000" y="3657600"/>
            <a:ext cx="3886200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6-tub-ru.yandex.net/i?id=50168613-10-72"/>
          <p:cNvPicPr/>
          <p:nvPr/>
        </p:nvPicPr>
        <p:blipFill>
          <a:blip r:embed="rId3" cstate="print">
            <a:lum contrast="21000"/>
          </a:blip>
          <a:srcRect/>
          <a:stretch>
            <a:fillRect/>
          </a:stretch>
        </p:blipFill>
        <p:spPr bwMode="auto">
          <a:xfrm>
            <a:off x="304800" y="304800"/>
            <a:ext cx="4267200" cy="2819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http://im6-tub-ru.yandex.net/i?id=69349987-19-72"/>
          <p:cNvPicPr/>
          <p:nvPr/>
        </p:nvPicPr>
        <p:blipFill>
          <a:blip r:embed="rId4" cstate="print">
            <a:lum contrast="9000"/>
          </a:blip>
          <a:srcRect/>
          <a:stretch>
            <a:fillRect/>
          </a:stretch>
        </p:blipFill>
        <p:spPr bwMode="auto">
          <a:xfrm>
            <a:off x="4800600" y="304800"/>
            <a:ext cx="4038600" cy="2819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ttp://im0-tub-ru.yandex.net/i?id=134366469-57-72"/>
          <p:cNvPicPr/>
          <p:nvPr/>
        </p:nvPicPr>
        <p:blipFill>
          <a:blip r:embed="rId5" cstate="print">
            <a:lum contrast="21000"/>
          </a:blip>
          <a:srcRect/>
          <a:stretch>
            <a:fillRect/>
          </a:stretch>
        </p:blipFill>
        <p:spPr bwMode="auto">
          <a:xfrm>
            <a:off x="381000" y="3429000"/>
            <a:ext cx="4267200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im0-tub-ru.yandex.net/i?id=336321445-07-72"/>
          <p:cNvPicPr/>
          <p:nvPr/>
        </p:nvPicPr>
        <p:blipFill>
          <a:blip r:embed="rId6" cstate="print">
            <a:lum contrast="16000"/>
          </a:blip>
          <a:srcRect/>
          <a:stretch>
            <a:fillRect/>
          </a:stretch>
        </p:blipFill>
        <p:spPr bwMode="auto">
          <a:xfrm>
            <a:off x="4800600" y="3429000"/>
            <a:ext cx="4038600" cy="32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2-tub-ru.yandex.net/i?id=172188998-52-72"/>
          <p:cNvPicPr/>
          <p:nvPr/>
        </p:nvPicPr>
        <p:blipFill>
          <a:blip r:embed="rId3" cstate="print">
            <a:lum contrast="28000"/>
          </a:blip>
          <a:srcRect/>
          <a:stretch>
            <a:fillRect/>
          </a:stretch>
        </p:blipFill>
        <p:spPr bwMode="auto">
          <a:xfrm>
            <a:off x="304800" y="304800"/>
            <a:ext cx="4191000" cy="2895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http://im7-tub-ru.yandex.net/i?id=382629559-17-72"/>
          <p:cNvPicPr/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4800600" y="304800"/>
            <a:ext cx="4191000" cy="2895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ttp://im4-tub-ru.yandex.net/i?id=332581280-19-72"/>
          <p:cNvPicPr/>
          <p:nvPr/>
        </p:nvPicPr>
        <p:blipFill>
          <a:blip r:embed="rId5" cstate="print">
            <a:lum contrast="25000"/>
          </a:blip>
          <a:srcRect/>
          <a:stretch>
            <a:fillRect/>
          </a:stretch>
        </p:blipFill>
        <p:spPr bwMode="auto">
          <a:xfrm>
            <a:off x="304800" y="3429000"/>
            <a:ext cx="4191000" cy="312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im2-tub-ru.yandex.net/i?id=273882390-03-72"/>
          <p:cNvPicPr/>
          <p:nvPr/>
        </p:nvPicPr>
        <p:blipFill>
          <a:blip r:embed="rId6" cstate="print">
            <a:lum contrast="20000"/>
          </a:blip>
          <a:srcRect/>
          <a:stretch>
            <a:fillRect/>
          </a:stretch>
        </p:blipFill>
        <p:spPr bwMode="auto">
          <a:xfrm>
            <a:off x="4724400" y="3429000"/>
            <a:ext cx="4191000" cy="312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lgerian" pitchFamily="82" charset="0"/>
              </a:rPr>
              <a:t>My  Pet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Рисунок 3" descr="http://im7-tub-ru.yandex.net/i?id=237155169-55-72"/>
          <p:cNvPicPr/>
          <p:nvPr/>
        </p:nvPicPr>
        <p:blipFill>
          <a:blip r:embed="rId3" cstate="print">
            <a:lum contrast="21000"/>
          </a:blip>
          <a:srcRect/>
          <a:stretch>
            <a:fillRect/>
          </a:stretch>
        </p:blipFill>
        <p:spPr bwMode="auto">
          <a:xfrm>
            <a:off x="1752600" y="1143000"/>
            <a:ext cx="4876800" cy="304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im0-tub-ru.yandex.net/i?id=108818908-52-72"/>
          <p:cNvPicPr/>
          <p:nvPr/>
        </p:nvPicPr>
        <p:blipFill>
          <a:blip r:embed="rId4" cstate="print">
            <a:lum contrast="25000"/>
          </a:blip>
          <a:srcRect/>
          <a:stretch>
            <a:fillRect/>
          </a:stretch>
        </p:blipFill>
        <p:spPr bwMode="auto">
          <a:xfrm>
            <a:off x="5257800" y="3124200"/>
            <a:ext cx="3581400" cy="3352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http://im8-tub-ru.yandex.net/i?id=38453911-68-72&amp;n=16"/>
          <p:cNvPicPr/>
          <p:nvPr/>
        </p:nvPicPr>
        <p:blipFill>
          <a:blip r:embed="rId5" cstate="print">
            <a:lum contrast="20000"/>
          </a:blip>
          <a:srcRect/>
          <a:stretch>
            <a:fillRect/>
          </a:stretch>
        </p:blipFill>
        <p:spPr bwMode="auto">
          <a:xfrm>
            <a:off x="228600" y="3124200"/>
            <a:ext cx="3276600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143000"/>
          </a:xfrm>
        </p:spPr>
        <p:txBody>
          <a:bodyPr rtlCol="0">
            <a:prstTxWarp prst="textChevron">
              <a:avLst/>
            </a:prstTxWarp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  <a:latin typeface="Angsana New" pitchFamily="18" charset="-34"/>
                <a:cs typeface="Angsana New" pitchFamily="18" charset="-34"/>
              </a:rPr>
              <a:t>Our Friendly family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cs typeface="Angsana New" pitchFamily="18" charset="-34"/>
            </a:endParaRPr>
          </a:p>
        </p:txBody>
      </p:sp>
      <p:pic>
        <p:nvPicPr>
          <p:cNvPr id="3" name="Рисунок 2" descr="http://im5-tub-ru.yandex.net/i?id=208669561-21-72"/>
          <p:cNvPicPr/>
          <p:nvPr/>
        </p:nvPicPr>
        <p:blipFill>
          <a:blip r:embed="rId3" cstate="print">
            <a:lum contrast="10000"/>
          </a:blip>
          <a:srcRect/>
          <a:stretch>
            <a:fillRect/>
          </a:stretch>
        </p:blipFill>
        <p:spPr bwMode="auto">
          <a:xfrm>
            <a:off x="533400" y="1600200"/>
            <a:ext cx="8153400" cy="480059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m5-tub-ru.yandex.net/i?id=432996454-44-7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838200" y="228600"/>
            <a:ext cx="3657600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Рисунок 2" descr="http://im4-tub-ru.yandex.net/i?id=106499986-29-7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28600"/>
            <a:ext cx="3429000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Рисунок 3" descr="http://im5-tub-ru.yandex.net/i?id=274861591-70-7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400" y="2743200"/>
            <a:ext cx="3048000" cy="2590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http://im4-tub-ru.yandex.net/i?id=440819000-04-7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2819400"/>
            <a:ext cx="2895600" cy="2514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 descr="http://im8-tub-ru.yandex.net/i?id=388484680-35-72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0" y="4419600"/>
            <a:ext cx="3429000" cy="2133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</TotalTime>
  <Words>31</Words>
  <Application>Microsoft Office PowerPoint</Application>
  <PresentationFormat>Экран (4:3)</PresentationFormat>
  <Paragraphs>20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Calibri</vt:lpstr>
      <vt:lpstr>Arial</vt:lpstr>
      <vt:lpstr>Wingdings</vt:lpstr>
      <vt:lpstr>Times New Roman</vt:lpstr>
      <vt:lpstr>Berlin Sans FB Demi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86</cp:revision>
  <dcterms:created xsi:type="dcterms:W3CDTF">2012-06-25T08:50:32Z</dcterms:created>
  <dcterms:modified xsi:type="dcterms:W3CDTF">2016-09-18T18:13:22Z</dcterms:modified>
</cp:coreProperties>
</file>