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8B8C7C-61F6-4FAB-A1AE-D830D7D2DA8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121FF5-2AAE-4701-B788-E0523B05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6872808" cy="18139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SPECIAL QUESTIONS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512768" cy="122413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Present Simple Tense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08518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a_CampusOtl3DShad" pitchFamily="82" charset="-52"/>
              </a:rPr>
              <a:t>Спирина</a:t>
            </a:r>
            <a:r>
              <a:rPr lang="ru-RU" smtClean="0">
                <a:solidFill>
                  <a:srgbClr val="7030A0"/>
                </a:solidFill>
                <a:latin typeface="a_CampusOtl3DShad" pitchFamily="82" charset="-52"/>
              </a:rPr>
              <a:t>  В.А.</a:t>
            </a:r>
            <a:endParaRPr lang="ru-RU" dirty="0" smtClean="0">
              <a:solidFill>
                <a:srgbClr val="7030A0"/>
              </a:solidFill>
              <a:latin typeface="a_CampusOtl3DShad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8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Glasten" pitchFamily="2" charset="0"/>
              </a:rPr>
              <a:t>Забывать никак нельзя</a:t>
            </a:r>
            <a:r>
              <a:rPr lang="ru-RU" b="1" dirty="0" smtClean="0">
                <a:solidFill>
                  <a:srgbClr val="00B0F0"/>
                </a:solidFill>
                <a:latin typeface="Glasten" pitchFamily="2" charset="0"/>
              </a:rPr>
              <a:t>:</a:t>
            </a:r>
          </a:p>
          <a:p>
            <a:r>
              <a:rPr lang="en-US" b="1" i="1" dirty="0" smtClean="0">
                <a:solidFill>
                  <a:srgbClr val="00B050"/>
                </a:solidFill>
                <a:latin typeface="Glasten" pitchFamily="2" charset="0"/>
              </a:rPr>
              <a:t>Who </a:t>
            </a:r>
            <a:r>
              <a:rPr lang="ru-RU" b="1" i="1" dirty="0" smtClean="0">
                <a:solidFill>
                  <a:srgbClr val="00B050"/>
                </a:solidFill>
                <a:latin typeface="Glasten" pitchFamily="2" charset="0"/>
              </a:rPr>
              <a:t>(кто)</a:t>
            </a:r>
            <a:r>
              <a:rPr lang="ru-RU" b="1" i="1" dirty="0" smtClean="0">
                <a:solidFill>
                  <a:srgbClr val="CC3399"/>
                </a:solidFill>
                <a:latin typeface="Glasten" pitchFamily="2" charset="0"/>
              </a:rPr>
              <a:t>и </a:t>
            </a:r>
            <a:r>
              <a:rPr lang="en-US" b="1" i="1" dirty="0">
                <a:solidFill>
                  <a:srgbClr val="00B050"/>
                </a:solidFill>
                <a:latin typeface="Glasten" pitchFamily="2" charset="0"/>
              </a:rPr>
              <a:t>Whose </a:t>
            </a:r>
            <a:r>
              <a:rPr lang="ru-RU" b="1" i="1" dirty="0" smtClean="0">
                <a:solidFill>
                  <a:srgbClr val="00B050"/>
                </a:solidFill>
                <a:latin typeface="Glasten" pitchFamily="2" charset="0"/>
              </a:rPr>
              <a:t>(чей)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Glasten" pitchFamily="2" charset="0"/>
              </a:rPr>
              <a:t>с </a:t>
            </a:r>
            <a:r>
              <a:rPr lang="ru-RU" b="1" i="1" dirty="0" err="1">
                <a:solidFill>
                  <a:srgbClr val="00B0F0"/>
                </a:solidFill>
                <a:latin typeface="Glasten" pitchFamily="2" charset="0"/>
              </a:rPr>
              <a:t>Дракошей</a:t>
            </a:r>
            <a:r>
              <a:rPr lang="ru-RU" b="1" i="1" dirty="0">
                <a:solidFill>
                  <a:srgbClr val="00B0F0"/>
                </a:solidFill>
                <a:latin typeface="Glasten" pitchFamily="2" charset="0"/>
              </a:rPr>
              <a:t> </a:t>
            </a:r>
            <a:r>
              <a:rPr lang="ru-RU" b="1" i="1" u="sng" dirty="0">
                <a:solidFill>
                  <a:srgbClr val="00B0F0"/>
                </a:solidFill>
                <a:latin typeface="Glasten" pitchFamily="2" charset="0"/>
              </a:rPr>
              <a:t>не друзья</a:t>
            </a:r>
            <a:r>
              <a:rPr lang="ru-RU" b="1" dirty="0">
                <a:solidFill>
                  <a:srgbClr val="00B0F0"/>
                </a:solidFill>
                <a:latin typeface="Glasten" pitchFamily="2" charset="0"/>
              </a:rPr>
              <a:t>.</a:t>
            </a:r>
          </a:p>
          <a:p>
            <a:r>
              <a:rPr lang="ru-RU" b="1" dirty="0">
                <a:solidFill>
                  <a:srgbClr val="00B0F0"/>
                </a:solidFill>
                <a:latin typeface="Glasten" pitchFamily="2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19715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99"/>
                </a:solidFill>
                <a:latin typeface="Arial Black" pitchFamily="34" charset="0"/>
              </a:rPr>
              <a:t>А теперь смотри внимательно</a:t>
            </a:r>
          </a:p>
          <a:p>
            <a:r>
              <a:rPr lang="ru-RU" b="1" dirty="0">
                <a:solidFill>
                  <a:srgbClr val="CC3399"/>
                </a:solidFill>
                <a:latin typeface="Arial Black" pitchFamily="34" charset="0"/>
              </a:rPr>
              <a:t>И запомни обязательно,</a:t>
            </a:r>
          </a:p>
          <a:p>
            <a:r>
              <a:rPr lang="ru-RU" b="1" dirty="0">
                <a:solidFill>
                  <a:srgbClr val="CC3399"/>
                </a:solidFill>
                <a:latin typeface="Arial Black" pitchFamily="34" charset="0"/>
              </a:rPr>
              <a:t>Как задать вопрос нам с </a:t>
            </a:r>
            <a:r>
              <a:rPr lang="en-US" b="1" dirty="0">
                <a:solidFill>
                  <a:srgbClr val="00B050"/>
                </a:solidFill>
                <a:latin typeface="Arial Black" pitchFamily="34" charset="0"/>
              </a:rPr>
              <a:t>Who</a:t>
            </a:r>
            <a:r>
              <a:rPr lang="ru-RU" b="1" dirty="0">
                <a:solidFill>
                  <a:srgbClr val="CC3399"/>
                </a:solidFill>
                <a:latin typeface="Arial Black" pitchFamily="34" charset="0"/>
              </a:rPr>
              <a:t>.</a:t>
            </a:r>
          </a:p>
          <a:p>
            <a:r>
              <a:rPr lang="ru-RU" b="1" dirty="0">
                <a:solidFill>
                  <a:srgbClr val="CC3399"/>
                </a:solidFill>
                <a:latin typeface="Arial Black" pitchFamily="34" charset="0"/>
              </a:rPr>
              <a:t>Ты подумай, что к </a:t>
            </a:r>
            <a:r>
              <a:rPr lang="ru-RU" b="1" dirty="0" smtClean="0">
                <a:solidFill>
                  <a:srgbClr val="CC3399"/>
                </a:solidFill>
                <a:latin typeface="Arial Black" pitchFamily="34" charset="0"/>
              </a:rPr>
              <a:t>чему…</a:t>
            </a:r>
            <a:endParaRPr lang="ru-RU" b="1" dirty="0">
              <a:solidFill>
                <a:srgbClr val="CC3399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17852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want  to read a book.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063" y="37077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Who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013" y="3745076"/>
            <a:ext cx="73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3778" y="3700789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443" y="3752946"/>
            <a:ext cx="167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read a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63988" y="37538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536" y="4181018"/>
            <a:ext cx="332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sister  likes 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sing.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1536" y="4604535"/>
            <a:ext cx="95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0114" y="46393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sister  like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22236" y="462391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4149" y="46546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3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339" y="112474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Дракоше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задать вопросы к предложениям.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Вставьте в пропуски глагол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это необходимо. Не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забудьте о двух формах 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82489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 goes to school every morning.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…..  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goes to school?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….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do every morning?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….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go every morning?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…. 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go to school every morning?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861048"/>
            <a:ext cx="4960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friends swim in the lake in summer.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…  swims in the lake in summer?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friends  …. swim in the lake in summer?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…. my friends swim  in the lake in summer?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my friends do in summer?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96697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…  he like to do in the evening?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….  wants to be a doctor?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02077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Where ….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brother live?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291" y="259684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When … you usually go to the stadium?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724" y="306896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Whose sister … wants to be a teacher?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698" y="37890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… she do at the Zoo?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730" y="44371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… you live?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04511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Where … he usually play tennis?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042" y="115342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Задайте вопросы к подчеркнутым словам.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66567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Образец</a:t>
            </a:r>
            <a:r>
              <a:rPr lang="en-US" i="1" dirty="0"/>
              <a:t>:   </a:t>
            </a:r>
            <a:r>
              <a:rPr lang="en-US" i="1" u="sng" dirty="0"/>
              <a:t>Mik</a:t>
            </a:r>
            <a:r>
              <a:rPr lang="en-US" i="1" dirty="0"/>
              <a:t>e  plays  football </a:t>
            </a:r>
            <a:r>
              <a:rPr lang="en-US" i="1" u="sng" dirty="0"/>
              <a:t>well</a:t>
            </a:r>
            <a:r>
              <a:rPr lang="en-US" i="1" dirty="0"/>
              <a:t>.  A.  Who plays  football well?</a:t>
            </a:r>
            <a:endParaRPr lang="ru-RU" dirty="0"/>
          </a:p>
          <a:p>
            <a:r>
              <a:rPr lang="en-US" i="1" dirty="0"/>
              <a:t>                                                        </a:t>
            </a:r>
            <a:r>
              <a:rPr lang="en-US" i="1" dirty="0" smtClean="0"/>
              <a:t>B</a:t>
            </a:r>
            <a:r>
              <a:rPr lang="en-US" i="1" dirty="0"/>
              <a:t>. How does Mike play football?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59933" y="2492896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always get up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8 o’clock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have got a big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country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comes home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5 o’clock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granny is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driver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Tom and Mike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early.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father usually eats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 breakfast.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sister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pupil.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Linda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has got a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pen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her pencil-bo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want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buy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book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wants to be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doctor.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Какие из голов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Дракоши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Проши могут задать эти вопросы?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096953"/>
            <a:ext cx="5184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do you live?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is your best friend?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do they get up in the morning?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 are you angry?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does your mother work?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do you draw?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helps you with your homework?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….. cat is it?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does he go every evening?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is your name?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3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Задайте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на которые могли бы быть даны эти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ответы.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2132856"/>
            <a:ext cx="6336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My name is Kate.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I live in Russia.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Yes, it is. My family is big.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My mother works in a shop.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My father works in a bank.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Yes, I do. My school is very big.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My best friend is Alice.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I like to dance and to sing.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Yes, I do. I like music very much.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- Yes, I have. They are a cat and a dog. I love them.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052736"/>
            <a:ext cx="2707927" cy="27079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7" y="4221088"/>
            <a:ext cx="554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</a:t>
            </a:r>
            <a:endParaRPr lang="ru-RU" sz="5400" b="1" cap="all" spc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3488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53111"/>
            <a:ext cx="38884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Каркусова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Д.М  «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English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Grammar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Land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»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Издательство «</a:t>
            </a:r>
            <a:r>
              <a:rPr lang="ru-RU" sz="2400" dirty="0" err="1">
                <a:solidFill>
                  <a:srgbClr val="7030A0"/>
                </a:solidFill>
                <a:latin typeface="Arial Black" pitchFamily="34" charset="0"/>
              </a:rPr>
              <a:t>Каро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»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2003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105370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_CampusOtl3DShad" pitchFamily="82" charset="-52"/>
              </a:rPr>
              <a:t>Источники: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57" y="1773152"/>
            <a:ext cx="3227911" cy="395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0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10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484784"/>
            <a:ext cx="2819399" cy="290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6768752" cy="4556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ПРИШЕЛ ДРАКОША  ПРОША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БОЙСЯ, ОН ХОРОШИЙ.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ГОЛОВЫ ЕГО И ХВОСТ 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ЗАДАЮТ ЛЮБОЙ ВОПРОС.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5546759" cy="4408183"/>
          </a:xfrm>
        </p:spPr>
      </p:pic>
      <p:sp>
        <p:nvSpPr>
          <p:cNvPr id="6" name="TextBox 5"/>
          <p:cNvSpPr txBox="1"/>
          <p:nvPr/>
        </p:nvSpPr>
        <p:spPr>
          <a:xfrm>
            <a:off x="2500936" y="4005064"/>
            <a:ext cx="134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DO / DOES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6296" y="1053912"/>
            <a:ext cx="3606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ХОЧЕШЬ ТЫ СПРОСИТЬ</a:t>
            </a:r>
            <a:endParaRPr lang="ru-RU" b="1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i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ЧТО-ТО УТОЧНИТЬ,</a:t>
            </a:r>
            <a:endParaRPr lang="ru-RU" b="1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endParaRPr lang="en-US" b="1" i="1" spc="-150" dirty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  <a:p>
            <a:r>
              <a:rPr lang="en-US" b="1" i="1" spc="-150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WHERE, WHAT, WHY ,WHOM</a:t>
            </a:r>
            <a:endParaRPr lang="ru-RU" b="1" spc="-150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b="1" i="1" spc="-150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      </a:t>
            </a:r>
            <a:r>
              <a:rPr lang="en-US" b="1" i="1" u="sng" spc="-150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WHO</a:t>
            </a:r>
            <a:endParaRPr lang="ru-RU" b="1" u="sng" spc="-150" dirty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b="1" i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ПОСТАВЬ</a:t>
            </a:r>
            <a:r>
              <a:rPr lang="en-US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b="1" i="1" spc="-150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   </a:t>
            </a:r>
            <a:r>
              <a:rPr lang="en-US" b="1" i="1" spc="-150" dirty="0" smtClean="0">
                <a:solidFill>
                  <a:srgbClr val="00B050"/>
                </a:solidFill>
                <a:latin typeface="Algerian" pitchFamily="82" charset="0"/>
                <a:cs typeface="Times New Roman" pitchFamily="18" charset="0"/>
              </a:rPr>
              <a:t>TO     </a:t>
            </a:r>
            <a:r>
              <a:rPr lang="en-US" b="1" i="1" u="sng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D</a:t>
            </a:r>
            <a:r>
              <a:rPr lang="en-US" b="1" i="1" u="sng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</a:t>
            </a:r>
            <a:endParaRPr lang="ru-RU" b="1" u="sng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256" y="1211734"/>
            <a:ext cx="1755648" cy="254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04" y="2996952"/>
            <a:ext cx="2157984" cy="877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256" y="3757388"/>
            <a:ext cx="6534912" cy="1755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6784" y="410022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DO/DOES</a:t>
            </a:r>
            <a:endParaRPr lang="ru-RU" sz="2800" b="1" dirty="0">
              <a:solidFill>
                <a:srgbClr val="C00000"/>
              </a:solidFill>
              <a:latin typeface="a_BodoniOrtoTitul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9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26876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itchFamily="82" charset="0"/>
              </a:rPr>
              <a:t>They like to play football at the stadium every evening.</a:t>
            </a:r>
            <a:endParaRPr lang="ru-RU" sz="2000" b="1" dirty="0">
              <a:latin typeface="a_BodoniOrtoTitul" pitchFamily="18" charset="-52"/>
            </a:endParaRPr>
          </a:p>
          <a:p>
            <a:r>
              <a:rPr lang="en-US" sz="2000" b="1" dirty="0"/>
              <a:t> 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5974" y="242755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What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669" y="2427553"/>
            <a:ext cx="58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do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612" y="24456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gerian" pitchFamily="82" charset="0"/>
              </a:rPr>
              <a:t>they </a:t>
            </a:r>
            <a:r>
              <a:rPr lang="en-US" b="1" dirty="0">
                <a:latin typeface="Algerian" pitchFamily="82" charset="0"/>
              </a:rPr>
              <a:t>like to </a:t>
            </a:r>
            <a:r>
              <a:rPr lang="en-US" b="1" dirty="0" smtClean="0">
                <a:latin typeface="Algerian" pitchFamily="82" charset="0"/>
              </a:rPr>
              <a:t>play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915393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They like to play </a:t>
            </a:r>
            <a:r>
              <a:rPr lang="en-US" sz="2000" b="1" u="sng" dirty="0">
                <a:solidFill>
                  <a:srgbClr val="FF0000"/>
                </a:solidFill>
              </a:rPr>
              <a:t>football </a:t>
            </a:r>
            <a:r>
              <a:rPr lang="en-US" sz="2000" b="1" dirty="0">
                <a:solidFill>
                  <a:srgbClr val="0070C0"/>
                </a:solidFill>
              </a:rPr>
              <a:t>at the stadium every evening.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996951"/>
            <a:ext cx="1260006" cy="17421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739145"/>
            <a:ext cx="3516222" cy="973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005064"/>
            <a:ext cx="2157984" cy="877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1895" y="4882888"/>
            <a:ext cx="66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DO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6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05593"/>
            <a:ext cx="7078168" cy="4764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032471"/>
            <a:ext cx="81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ЧТО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2126" y="19261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КОГДА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7365" y="3645024"/>
            <a:ext cx="100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ГДЕ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КУДА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196752"/>
            <a:ext cx="137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132856"/>
            <a:ext cx="79208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569233" y="3369538"/>
            <a:ext cx="576064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2656182" y="2295456"/>
            <a:ext cx="619674" cy="4134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79912" y="3301864"/>
            <a:ext cx="216024" cy="5046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860032" y="1843083"/>
            <a:ext cx="72008" cy="5778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868144" y="2502188"/>
            <a:ext cx="648072" cy="2787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4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768" y="126876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They like to play </a:t>
            </a:r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football </a:t>
            </a:r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at the stadium every evening.</a:t>
            </a:r>
            <a:endParaRPr lang="ru-RU" b="1" dirty="0">
              <a:solidFill>
                <a:srgbClr val="00B0F0"/>
              </a:solidFill>
              <a:latin typeface="a_BodoniOrtoTitul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509" y="21347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WHERE</a:t>
            </a:r>
            <a:endParaRPr lang="ru-RU" b="1" dirty="0">
              <a:solidFill>
                <a:srgbClr val="00B050"/>
              </a:solidFill>
              <a:latin typeface="a_BodoniOrtoTitul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0629" y="212231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</a:t>
            </a:r>
            <a:endParaRPr lang="ru-RU" b="1" dirty="0">
              <a:solidFill>
                <a:srgbClr val="FF0000"/>
              </a:solidFill>
              <a:latin typeface="a_BodoniOrtoTitul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842" y="2091532"/>
            <a:ext cx="357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They like to play football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2834" y="206075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ru-RU" sz="2000" b="1" dirty="0">
              <a:solidFill>
                <a:srgbClr val="FF0000"/>
              </a:solidFill>
              <a:latin typeface="a_BodoniOrtoTitul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2178" y="2853815"/>
            <a:ext cx="686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They like to play football at the stadium </a:t>
            </a:r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every evening.</a:t>
            </a:r>
            <a:endParaRPr lang="ru-RU" b="1" dirty="0">
              <a:solidFill>
                <a:srgbClr val="FF0000"/>
              </a:solidFill>
              <a:latin typeface="a_BodoniOrtoTitul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051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WHEN</a:t>
            </a:r>
            <a:endParaRPr lang="ru-RU" b="1" dirty="0">
              <a:solidFill>
                <a:srgbClr val="00B050"/>
              </a:solidFill>
              <a:latin typeface="a_BodoniOrtoTitul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3354" y="37902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</a:t>
            </a:r>
            <a:endParaRPr lang="ru-RU" b="1" dirty="0">
              <a:solidFill>
                <a:srgbClr val="FF0000"/>
              </a:solidFill>
              <a:latin typeface="a_BodoniOrtoTitul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9418" y="3789040"/>
            <a:ext cx="569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They like to play football at the </a:t>
            </a:r>
            <a:r>
              <a:rPr lang="en-US" b="1" dirty="0" smtClean="0">
                <a:solidFill>
                  <a:srgbClr val="00B0F0"/>
                </a:solidFill>
                <a:latin typeface="Algerian" pitchFamily="82" charset="0"/>
              </a:rPr>
              <a:t>stadium 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708" y="4553947"/>
            <a:ext cx="89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WHY</a:t>
            </a:r>
            <a:endParaRPr lang="ru-RU" b="1" dirty="0">
              <a:solidFill>
                <a:srgbClr val="00B050"/>
              </a:solidFill>
              <a:latin typeface="a_BodoniOrtoTitul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8089" y="4544211"/>
            <a:ext cx="57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</a:t>
            </a:r>
            <a:endParaRPr lang="ru-RU" b="1" dirty="0">
              <a:solidFill>
                <a:srgbClr val="FF0000"/>
              </a:solidFill>
              <a:latin typeface="a_BodoniOrtoTitul" pitchFamily="18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4613" y="4522440"/>
            <a:ext cx="636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They like to play football at the stadium every </a:t>
            </a:r>
            <a:r>
              <a:rPr lang="en-US" b="1" dirty="0" smtClean="0">
                <a:solidFill>
                  <a:srgbClr val="00B0F0"/>
                </a:solidFill>
                <a:latin typeface="Algerian" pitchFamily="82" charset="0"/>
              </a:rPr>
              <a:t>evening 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?</a:t>
            </a:r>
            <a:endParaRPr lang="ru-RU" b="1" dirty="0">
              <a:solidFill>
                <a:srgbClr val="C00000"/>
              </a:solidFill>
              <a:latin typeface="a_BodoniOrtoTitul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9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Задайте вопросы к предложениям. </a:t>
            </a:r>
            <a:r>
              <a:rPr lang="en-US" b="1" dirty="0" err="1">
                <a:solidFill>
                  <a:srgbClr val="7030A0"/>
                </a:solidFill>
              </a:rPr>
              <a:t>Дракоша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Проша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вам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поможет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1328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Образец</a:t>
            </a:r>
            <a:r>
              <a:rPr lang="en-US" i="1" dirty="0">
                <a:solidFill>
                  <a:srgbClr val="00B0F0"/>
                </a:solidFill>
              </a:rPr>
              <a:t>:    </a:t>
            </a:r>
            <a:r>
              <a:rPr lang="en-US" i="1" dirty="0" smtClean="0">
                <a:solidFill>
                  <a:srgbClr val="00B0F0"/>
                </a:solidFill>
              </a:rPr>
              <a:t>   </a:t>
            </a:r>
            <a:r>
              <a:rPr lang="en-US" i="1" dirty="0">
                <a:solidFill>
                  <a:srgbClr val="00B0F0"/>
                </a:solidFill>
              </a:rPr>
              <a:t>I want to read books</a:t>
            </a:r>
            <a:r>
              <a:rPr lang="en-US" i="1" dirty="0"/>
              <a:t>.     1.  </a:t>
            </a:r>
            <a:r>
              <a:rPr lang="en-US" i="1" dirty="0">
                <a:solidFill>
                  <a:srgbClr val="C00000"/>
                </a:solidFill>
              </a:rPr>
              <a:t>Do</a:t>
            </a:r>
            <a:r>
              <a:rPr lang="en-US" i="1" dirty="0"/>
              <a:t> you want to read books?</a:t>
            </a:r>
            <a:endParaRPr lang="ru-RU" dirty="0"/>
          </a:p>
          <a:p>
            <a:r>
              <a:rPr lang="en-US" i="1" dirty="0"/>
              <a:t>                                                    </a:t>
            </a:r>
            <a:r>
              <a:rPr lang="en-US" i="1" dirty="0" smtClean="0"/>
              <a:t> </a:t>
            </a:r>
            <a:r>
              <a:rPr lang="en-US" i="1" dirty="0"/>
              <a:t>2.  </a:t>
            </a:r>
            <a:r>
              <a:rPr lang="en-US" i="1" dirty="0">
                <a:solidFill>
                  <a:srgbClr val="00B050"/>
                </a:solidFill>
              </a:rPr>
              <a:t>What </a:t>
            </a:r>
            <a:r>
              <a:rPr lang="en-US" i="1" dirty="0"/>
              <a:t>do you want to do?</a:t>
            </a:r>
            <a:endParaRPr lang="ru-RU" dirty="0"/>
          </a:p>
          <a:p>
            <a:r>
              <a:rPr lang="en-US" i="1" dirty="0"/>
              <a:t>                                                    </a:t>
            </a:r>
            <a:r>
              <a:rPr lang="en-US" i="1" dirty="0" smtClean="0"/>
              <a:t>3</a:t>
            </a:r>
            <a:r>
              <a:rPr lang="en-US" i="1" dirty="0"/>
              <a:t>.  </a:t>
            </a:r>
            <a:r>
              <a:rPr lang="en-US" i="1" dirty="0">
                <a:solidFill>
                  <a:srgbClr val="00B050"/>
                </a:solidFill>
              </a:rPr>
              <a:t>What</a:t>
            </a:r>
            <a:r>
              <a:rPr lang="en-US" i="1" dirty="0"/>
              <a:t> do you want to read?                   </a:t>
            </a:r>
            <a:endParaRPr lang="ru-RU" dirty="0"/>
          </a:p>
          <a:p>
            <a:r>
              <a:rPr lang="en-US" dirty="0"/>
              <a:t>                                                    </a:t>
            </a:r>
            <a:r>
              <a:rPr lang="en-US" i="1" dirty="0" smtClean="0"/>
              <a:t>4</a:t>
            </a:r>
            <a:r>
              <a:rPr lang="en-US" i="1" dirty="0"/>
              <a:t>.  </a:t>
            </a:r>
            <a:r>
              <a:rPr lang="en-US" i="1" dirty="0">
                <a:solidFill>
                  <a:srgbClr val="00B050"/>
                </a:solidFill>
              </a:rPr>
              <a:t>Why </a:t>
            </a:r>
            <a:r>
              <a:rPr lang="en-US" i="1" dirty="0"/>
              <a:t>do you want to read books?</a:t>
            </a:r>
            <a:r>
              <a:rPr lang="en-US" dirty="0"/>
              <a:t>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378904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swim in the river every day.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3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581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Monkeys like to play with cats.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284984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I usually go to school at 8 o’clock.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b.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3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</TotalTime>
  <Words>751</Words>
  <Application>Microsoft Office PowerPoint</Application>
  <PresentationFormat>Экран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SPECIAL QUESTIONS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QUESTIONS</dc:title>
  <dc:creator>BomG</dc:creator>
  <cp:lastModifiedBy>дима</cp:lastModifiedBy>
  <cp:revision>17</cp:revision>
  <dcterms:created xsi:type="dcterms:W3CDTF">2011-01-07T14:21:01Z</dcterms:created>
  <dcterms:modified xsi:type="dcterms:W3CDTF">2013-03-16T10:58:03Z</dcterms:modified>
</cp:coreProperties>
</file>