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2" r:id="rId2"/>
    <p:sldId id="273" r:id="rId3"/>
    <p:sldId id="271" r:id="rId4"/>
    <p:sldId id="268" r:id="rId5"/>
    <p:sldId id="262" r:id="rId6"/>
    <p:sldId id="265" r:id="rId7"/>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80808"/>
    <a:srgbClr val="FFFFFF"/>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63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43A6235A-4C0A-4F03-BDE6-B71A5E0E7F95}" type="datetimeFigureOut">
              <a:rPr lang="ru-RU"/>
              <a:pPr>
                <a:defRPr/>
              </a:pPr>
              <a:t>03.11.2010</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A06CAE4A-AD67-45B0-8EC4-B90347503962}" type="slidenum">
              <a:rPr lang="ru-RU"/>
              <a:pPr>
                <a:defRPr/>
              </a:pPr>
              <a:t>‹#›</a:t>
            </a:fld>
            <a:endParaRPr lang="ru-RU"/>
          </a:p>
        </p:txBody>
      </p:sp>
    </p:spTree>
  </p:cSld>
  <p:clrMapOvr>
    <a:masterClrMapping/>
  </p:clrMapOvr>
  <p:transition advClick="0" advTm="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C0D6F57D-98F0-49E4-B7F5-969800CDEFB4}" type="datetimeFigureOut">
              <a:rPr lang="ru-RU"/>
              <a:pPr>
                <a:defRPr/>
              </a:pPr>
              <a:t>03.11.2010</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24DEB573-0EF6-40D5-B22B-7905A865A568}" type="slidenum">
              <a:rPr lang="ru-RU"/>
              <a:pPr>
                <a:defRPr/>
              </a:pPr>
              <a:t>‹#›</a:t>
            </a:fld>
            <a:endParaRPr lang="ru-RU"/>
          </a:p>
        </p:txBody>
      </p:sp>
    </p:spTree>
  </p:cSld>
  <p:clrMapOvr>
    <a:masterClrMapping/>
  </p:clrMapOvr>
  <p:transition advClick="0" advTm="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5EBD8198-9ABA-4B40-89C5-93037C516AC8}" type="datetimeFigureOut">
              <a:rPr lang="ru-RU"/>
              <a:pPr>
                <a:defRPr/>
              </a:pPr>
              <a:t>03.11.2010</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76853179-8E05-4EC3-8D79-0EB24D58F325}" type="slidenum">
              <a:rPr lang="ru-RU"/>
              <a:pPr>
                <a:defRPr/>
              </a:pPr>
              <a:t>‹#›</a:t>
            </a:fld>
            <a:endParaRPr lang="ru-RU"/>
          </a:p>
        </p:txBody>
      </p:sp>
    </p:spTree>
  </p:cSld>
  <p:clrMapOvr>
    <a:masterClrMapping/>
  </p:clrMapOvr>
  <p:transition advClick="0" advTm="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CCEAA15E-55B6-40AF-861F-EC61AC224B5F}" type="datetimeFigureOut">
              <a:rPr lang="ru-RU"/>
              <a:pPr>
                <a:defRPr/>
              </a:pPr>
              <a:t>03.11.2010</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2EF9341A-1DBD-4127-8399-56052692B5D4}" type="slidenum">
              <a:rPr lang="ru-RU"/>
              <a:pPr>
                <a:defRPr/>
              </a:pPr>
              <a:t>‹#›</a:t>
            </a:fld>
            <a:endParaRPr lang="ru-RU"/>
          </a:p>
        </p:txBody>
      </p:sp>
    </p:spTree>
  </p:cSld>
  <p:clrMapOvr>
    <a:masterClrMapping/>
  </p:clrMapOvr>
  <p:transition advClick="0" advTm="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750573E6-4E65-4E11-9E7C-358F9555AC0E}" type="datetimeFigureOut">
              <a:rPr lang="ru-RU"/>
              <a:pPr>
                <a:defRPr/>
              </a:pPr>
              <a:t>03.11.2010</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92124C98-7B37-4ECC-A5BA-399029A387B6}" type="slidenum">
              <a:rPr lang="ru-RU"/>
              <a:pPr>
                <a:defRPr/>
              </a:pPr>
              <a:t>‹#›</a:t>
            </a:fld>
            <a:endParaRPr lang="ru-RU"/>
          </a:p>
        </p:txBody>
      </p:sp>
    </p:spTree>
  </p:cSld>
  <p:clrMapOvr>
    <a:masterClrMapping/>
  </p:clrMapOvr>
  <p:transition advClick="0" advTm="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A129E598-AC82-4120-9944-500FA2D8EBA4}" type="datetimeFigureOut">
              <a:rPr lang="ru-RU"/>
              <a:pPr>
                <a:defRPr/>
              </a:pPr>
              <a:t>03.11.2010</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DC5B4ADF-CDBE-4728-A8C3-9285A6117395}" type="slidenum">
              <a:rPr lang="ru-RU"/>
              <a:pPr>
                <a:defRPr/>
              </a:pPr>
              <a:t>‹#›</a:t>
            </a:fld>
            <a:endParaRPr lang="ru-RU"/>
          </a:p>
        </p:txBody>
      </p:sp>
    </p:spTree>
  </p:cSld>
  <p:clrMapOvr>
    <a:masterClrMapping/>
  </p:clrMapOvr>
  <p:transition advClick="0" advTm="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8935926E-BDCF-46B8-8EBA-70C6B5026E5F}" type="datetimeFigureOut">
              <a:rPr lang="ru-RU"/>
              <a:pPr>
                <a:defRPr/>
              </a:pPr>
              <a:t>03.11.2010</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6518DCC9-AD1E-4F47-BBED-1F01C20BAFE1}" type="slidenum">
              <a:rPr lang="ru-RU"/>
              <a:pPr>
                <a:defRPr/>
              </a:pPr>
              <a:t>‹#›</a:t>
            </a:fld>
            <a:endParaRPr lang="ru-RU"/>
          </a:p>
        </p:txBody>
      </p:sp>
    </p:spTree>
  </p:cSld>
  <p:clrMapOvr>
    <a:masterClrMapping/>
  </p:clrMapOvr>
  <p:transition advClick="0" advTm="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C961CD22-6B22-4B88-AC06-A5DE9F45BA00}" type="datetimeFigureOut">
              <a:rPr lang="ru-RU"/>
              <a:pPr>
                <a:defRPr/>
              </a:pPr>
              <a:t>03.11.2010</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62C7D5FA-9CBB-43CA-9295-400C6D223121}" type="slidenum">
              <a:rPr lang="ru-RU"/>
              <a:pPr>
                <a:defRPr/>
              </a:pPr>
              <a:t>‹#›</a:t>
            </a:fld>
            <a:endParaRPr lang="ru-RU"/>
          </a:p>
        </p:txBody>
      </p:sp>
    </p:spTree>
  </p:cSld>
  <p:clrMapOvr>
    <a:masterClrMapping/>
  </p:clrMapOvr>
  <p:transition advClick="0" advTm="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9F397611-5257-4FCA-8A06-E5F04AAC8131}" type="datetimeFigureOut">
              <a:rPr lang="ru-RU"/>
              <a:pPr>
                <a:defRPr/>
              </a:pPr>
              <a:t>03.11.2010</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9752DAF4-7513-4634-997E-CCF89EB2A612}" type="slidenum">
              <a:rPr lang="ru-RU"/>
              <a:pPr>
                <a:defRPr/>
              </a:pPr>
              <a:t>‹#›</a:t>
            </a:fld>
            <a:endParaRPr lang="ru-RU"/>
          </a:p>
        </p:txBody>
      </p:sp>
    </p:spTree>
  </p:cSld>
  <p:clrMapOvr>
    <a:masterClrMapping/>
  </p:clrMapOvr>
  <p:transition advClick="0" advTm="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D7D2CF80-1EDD-46C1-ADB7-D298CA9BF6E2}" type="datetimeFigureOut">
              <a:rPr lang="ru-RU"/>
              <a:pPr>
                <a:defRPr/>
              </a:pPr>
              <a:t>03.11.2010</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F522213C-E454-4021-9E1F-7D0390703E9E}" type="slidenum">
              <a:rPr lang="ru-RU"/>
              <a:pPr>
                <a:defRPr/>
              </a:pPr>
              <a:t>‹#›</a:t>
            </a:fld>
            <a:endParaRPr lang="ru-RU"/>
          </a:p>
        </p:txBody>
      </p:sp>
    </p:spTree>
  </p:cSld>
  <p:clrMapOvr>
    <a:masterClrMapping/>
  </p:clrMapOvr>
  <p:transition advClick="0" advTm="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CB685C6C-ADB1-4886-A686-3F42A672EAB8}" type="datetimeFigureOut">
              <a:rPr lang="ru-RU"/>
              <a:pPr>
                <a:defRPr/>
              </a:pPr>
              <a:t>03.11.2010</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71C10E48-DA34-4B27-AC69-DF66CB7B622C}" type="slidenum">
              <a:rPr lang="ru-RU"/>
              <a:pPr>
                <a:defRPr/>
              </a:pPr>
              <a:t>‹#›</a:t>
            </a:fld>
            <a:endParaRPr lang="ru-RU"/>
          </a:p>
        </p:txBody>
      </p:sp>
    </p:spTree>
  </p:cSld>
  <p:clrMapOvr>
    <a:masterClrMapping/>
  </p:clrMapOvr>
  <p:transition advClick="0" advTm="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77BD32AC-7F6D-4D30-BCD8-3ED2DCA5100F}" type="datetimeFigureOut">
              <a:rPr lang="ru-RU"/>
              <a:pPr>
                <a:defRPr/>
              </a:pPr>
              <a:t>03.11.2010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CCFFFF54-63CC-40E1-A7EC-40F8461B39FB}"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ransition advClick="0" advTm="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9.gif"/><Relationship Id="rId4" Type="http://schemas.openxmlformats.org/officeDocument/2006/relationships/image" Target="../media/image8.gif"/></Relationships>
</file>

<file path=ppt/slides/_rels/slide5.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10.jpeg"/><Relationship Id="rId1" Type="http://schemas.openxmlformats.org/officeDocument/2006/relationships/slideLayout" Target="../slideLayouts/slideLayout2.xml"/><Relationship Id="rId6" Type="http://schemas.openxmlformats.org/officeDocument/2006/relationships/image" Target="../media/image14.gif"/><Relationship Id="rId5" Type="http://schemas.openxmlformats.org/officeDocument/2006/relationships/image" Target="../media/image13.gif"/><Relationship Id="rId4" Type="http://schemas.openxmlformats.org/officeDocument/2006/relationships/image" Target="../media/image12.gif"/></Relationships>
</file>

<file path=ppt/slides/_rels/slide6.xml.rels><?xml version="1.0" encoding="UTF-8" standalone="yes"?>
<Relationships xmlns="http://schemas.openxmlformats.org/package/2006/relationships"><Relationship Id="rId8" Type="http://schemas.openxmlformats.org/officeDocument/2006/relationships/image" Target="../media/image19.gif"/><Relationship Id="rId3" Type="http://schemas.openxmlformats.org/officeDocument/2006/relationships/image" Target="../media/image8.gif"/><Relationship Id="rId7" Type="http://schemas.openxmlformats.org/officeDocument/2006/relationships/image" Target="../media/image18.gif"/><Relationship Id="rId2" Type="http://schemas.openxmlformats.org/officeDocument/2006/relationships/image" Target="../media/image15.jpeg"/><Relationship Id="rId1" Type="http://schemas.openxmlformats.org/officeDocument/2006/relationships/slideLayout" Target="../slideLayouts/slideLayout2.xml"/><Relationship Id="rId6" Type="http://schemas.openxmlformats.org/officeDocument/2006/relationships/image" Target="../media/image17.gif"/><Relationship Id="rId5" Type="http://schemas.openxmlformats.org/officeDocument/2006/relationships/image" Target="../media/image16.gif"/><Relationship Id="rId4" Type="http://schemas.openxmlformats.org/officeDocument/2006/relationships/image" Target="../media/image9.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Заголовок 1"/>
          <p:cNvSpPr>
            <a:spLocks noGrp="1"/>
          </p:cNvSpPr>
          <p:nvPr>
            <p:ph type="ctrTitle"/>
          </p:nvPr>
        </p:nvSpPr>
        <p:spPr/>
        <p:txBody>
          <a:bodyPr/>
          <a:lstStyle/>
          <a:p>
            <a:endParaRPr lang="ru-RU" smtClean="0"/>
          </a:p>
        </p:txBody>
      </p:sp>
      <p:sp>
        <p:nvSpPr>
          <p:cNvPr id="3" name="Подзаголовок 2"/>
          <p:cNvSpPr>
            <a:spLocks noGrp="1"/>
          </p:cNvSpPr>
          <p:nvPr>
            <p:ph type="subTitle" idx="1"/>
          </p:nvPr>
        </p:nvSpPr>
        <p:spPr/>
        <p:txBody>
          <a:bodyPr rtlCol="0">
            <a:normAutofit/>
          </a:bodyPr>
          <a:lstStyle/>
          <a:p>
            <a:pPr fontAlgn="auto">
              <a:spcAft>
                <a:spcPts val="0"/>
              </a:spcAft>
              <a:buFont typeface="Arial" pitchFamily="34" charset="0"/>
              <a:buNone/>
              <a:defRPr/>
            </a:pPr>
            <a:endParaRPr lang="ru-RU"/>
          </a:p>
        </p:txBody>
      </p:sp>
      <p:pic>
        <p:nvPicPr>
          <p:cNvPr id="13315"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ransition advClick="0" advTm="3625"/>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8000" b="-8000"/>
          </a:stretch>
        </a:blipFill>
        <a:effectLst/>
      </p:bgPr>
    </p:bg>
    <p:spTree>
      <p:nvGrpSpPr>
        <p:cNvPr id="1" name=""/>
        <p:cNvGrpSpPr/>
        <p:nvPr/>
      </p:nvGrpSpPr>
      <p:grpSpPr>
        <a:xfrm>
          <a:off x="0" y="0"/>
          <a:ext cx="0" cy="0"/>
          <a:chOff x="0" y="0"/>
          <a:chExt cx="0" cy="0"/>
        </a:xfrm>
      </p:grpSpPr>
      <p:pic>
        <p:nvPicPr>
          <p:cNvPr id="6" name="Picture 2" descr="C:\Documents and Settings\Admin\Рабочий стол\559351739.jpg.gif"/>
          <p:cNvPicPr>
            <a:picLocks noChangeAspect="1" noChangeArrowheads="1" noCrop="1"/>
          </p:cNvPicPr>
          <p:nvPr/>
        </p:nvPicPr>
        <p:blipFill>
          <a:blip r:embed="rId3"/>
          <a:srcRect/>
          <a:stretch>
            <a:fillRect/>
          </a:stretch>
        </p:blipFill>
        <p:spPr bwMode="auto">
          <a:xfrm>
            <a:off x="6149975" y="1947863"/>
            <a:ext cx="1524000" cy="1428750"/>
          </a:xfrm>
          <a:prstGeom prst="rect">
            <a:avLst/>
          </a:prstGeom>
          <a:noFill/>
          <a:ln w="9525">
            <a:noFill/>
            <a:miter lim="800000"/>
            <a:headEnd/>
            <a:tailEnd/>
          </a:ln>
        </p:spPr>
      </p:pic>
      <p:pic>
        <p:nvPicPr>
          <p:cNvPr id="7" name="Picture 2" descr="C:\Documents and Settings\Admin\Рабочий стол\559351739.jpg.gif"/>
          <p:cNvPicPr>
            <a:picLocks noChangeAspect="1" noChangeArrowheads="1" noCrop="1"/>
          </p:cNvPicPr>
          <p:nvPr/>
        </p:nvPicPr>
        <p:blipFill>
          <a:blip r:embed="rId3"/>
          <a:srcRect/>
          <a:stretch>
            <a:fillRect/>
          </a:stretch>
        </p:blipFill>
        <p:spPr bwMode="auto">
          <a:xfrm>
            <a:off x="7620000" y="857250"/>
            <a:ext cx="1524000" cy="1428750"/>
          </a:xfrm>
          <a:prstGeom prst="rect">
            <a:avLst/>
          </a:prstGeom>
          <a:noFill/>
          <a:ln w="9525">
            <a:noFill/>
            <a:miter lim="800000"/>
            <a:headEnd/>
            <a:tailEnd/>
          </a:ln>
        </p:spPr>
      </p:pic>
      <p:pic>
        <p:nvPicPr>
          <p:cNvPr id="8" name="Picture 2" descr="C:\Documents and Settings\Admin\Рабочий стол\559351739.jpg.gif"/>
          <p:cNvPicPr>
            <a:picLocks noChangeAspect="1" noChangeArrowheads="1" noCrop="1"/>
          </p:cNvPicPr>
          <p:nvPr/>
        </p:nvPicPr>
        <p:blipFill>
          <a:blip r:embed="rId3"/>
          <a:srcRect/>
          <a:stretch>
            <a:fillRect/>
          </a:stretch>
        </p:blipFill>
        <p:spPr bwMode="auto">
          <a:xfrm>
            <a:off x="2286000" y="2071688"/>
            <a:ext cx="1524000" cy="1428750"/>
          </a:xfrm>
          <a:prstGeom prst="rect">
            <a:avLst/>
          </a:prstGeom>
          <a:noFill/>
          <a:ln w="9525">
            <a:noFill/>
            <a:miter lim="800000"/>
            <a:headEnd/>
            <a:tailEnd/>
          </a:ln>
        </p:spPr>
      </p:pic>
      <p:pic>
        <p:nvPicPr>
          <p:cNvPr id="14341" name="Picture 2" descr="C:\Documents and Settings\Admin\Рабочий стол\559351739.jpg.gif"/>
          <p:cNvPicPr>
            <a:picLocks noChangeAspect="1" noChangeArrowheads="1" noCrop="1"/>
          </p:cNvPicPr>
          <p:nvPr/>
        </p:nvPicPr>
        <p:blipFill>
          <a:blip r:embed="rId3"/>
          <a:srcRect/>
          <a:stretch>
            <a:fillRect/>
          </a:stretch>
        </p:blipFill>
        <p:spPr bwMode="auto">
          <a:xfrm>
            <a:off x="428625" y="0"/>
            <a:ext cx="1524000" cy="1428750"/>
          </a:xfrm>
          <a:prstGeom prst="rect">
            <a:avLst/>
          </a:prstGeom>
          <a:noFill/>
          <a:ln w="9525">
            <a:noFill/>
            <a:miter lim="800000"/>
            <a:headEnd/>
            <a:tailEnd/>
          </a:ln>
        </p:spPr>
      </p:pic>
      <p:sp>
        <p:nvSpPr>
          <p:cNvPr id="14342" name="Заголовок 9"/>
          <p:cNvSpPr>
            <a:spLocks noGrp="1"/>
          </p:cNvSpPr>
          <p:nvPr>
            <p:ph type="title"/>
          </p:nvPr>
        </p:nvSpPr>
        <p:spPr/>
        <p:txBody>
          <a:bodyPr/>
          <a:lstStyle/>
          <a:p>
            <a:r>
              <a:rPr lang="en-US" b="1" i="1" smtClean="0">
                <a:solidFill>
                  <a:srgbClr val="FFFF00"/>
                </a:solidFill>
              </a:rPr>
              <a:t>The history of festival.</a:t>
            </a:r>
            <a:endParaRPr lang="ru-RU" b="1" i="1" smtClean="0">
              <a:solidFill>
                <a:srgbClr val="FFFF00"/>
              </a:solidFill>
            </a:endParaRPr>
          </a:p>
        </p:txBody>
      </p:sp>
      <p:sp>
        <p:nvSpPr>
          <p:cNvPr id="11" name="Содержимое 10"/>
          <p:cNvSpPr>
            <a:spLocks noGrp="1"/>
          </p:cNvSpPr>
          <p:nvPr>
            <p:ph idx="1"/>
          </p:nvPr>
        </p:nvSpPr>
        <p:spPr>
          <a:solidFill>
            <a:srgbClr val="080808">
              <a:alpha val="14902"/>
            </a:srgbClr>
          </a:solidFill>
        </p:spPr>
        <p:txBody>
          <a:bodyPr rtlCol="0">
            <a:normAutofit fontScale="85000" lnSpcReduction="10000"/>
          </a:bodyPr>
          <a:lstStyle/>
          <a:p>
            <a:pPr fontAlgn="auto">
              <a:spcAft>
                <a:spcPts val="0"/>
              </a:spcAft>
              <a:buFont typeface="Arial" pitchFamily="34" charset="0"/>
              <a:buChar char="•"/>
              <a:defRPr/>
            </a:pPr>
            <a:r>
              <a:rPr lang="en-US" b="1" dirty="0" smtClean="0">
                <a:solidFill>
                  <a:schemeClr val="bg1"/>
                </a:solidFill>
              </a:rPr>
              <a:t>The pagans who lived in Britain two thousand years ago celebrated their New Year on 1 November. Then the Christians came and people celebrated Hallowmas, a three-day festival between 31 October and 2 November. 31 October was called All Hollow’s Eve, and slowly the name changed to Halloween. </a:t>
            </a:r>
            <a:endParaRPr lang="ru-RU" b="1" dirty="0" smtClean="0">
              <a:solidFill>
                <a:schemeClr val="bg1"/>
              </a:solidFill>
            </a:endParaRPr>
          </a:p>
          <a:p>
            <a:pPr fontAlgn="auto">
              <a:spcAft>
                <a:spcPts val="0"/>
              </a:spcAft>
              <a:buFont typeface="Arial" pitchFamily="34" charset="0"/>
              <a:buChar char="•"/>
              <a:defRPr/>
            </a:pPr>
            <a:r>
              <a:rPr lang="en-US" b="1" dirty="0" smtClean="0">
                <a:solidFill>
                  <a:schemeClr val="bg1"/>
                </a:solidFill>
              </a:rPr>
              <a:t>In November, winter is near, and hundreds of years ago people believed that bad spirits, like ghosts, came in the winter. They wanted the bad spirits to go away, so they made fires outside and used big autumn fruit or vegetables to make jack </a:t>
            </a:r>
            <a:r>
              <a:rPr lang="en-US" b="1" dirty="0" err="1" smtClean="0">
                <a:solidFill>
                  <a:schemeClr val="bg1"/>
                </a:solidFill>
              </a:rPr>
              <a:t>o’lanterns</a:t>
            </a:r>
            <a:r>
              <a:rPr lang="en-US" b="1" dirty="0" smtClean="0">
                <a:solidFill>
                  <a:schemeClr val="bg1"/>
                </a:solidFill>
              </a:rPr>
              <a:t>. </a:t>
            </a:r>
            <a:endParaRPr lang="ru-RU" b="1" dirty="0" smtClean="0">
              <a:solidFill>
                <a:schemeClr val="bg1"/>
              </a:solidFill>
            </a:endParaRPr>
          </a:p>
          <a:p>
            <a:pPr fontAlgn="auto">
              <a:spcAft>
                <a:spcPts val="0"/>
              </a:spcAft>
              <a:buFont typeface="Arial" pitchFamily="34" charset="0"/>
              <a:buChar char="•"/>
              <a:defRPr/>
            </a:pPr>
            <a:endParaRPr lang="ru-RU" dirty="0"/>
          </a:p>
        </p:txBody>
      </p:sp>
    </p:spTree>
  </p:cSld>
  <p:clrMapOvr>
    <a:masterClrMapping/>
  </p:clrMapOvr>
  <p:transition advClick="0" advTm="7546"/>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nodeType="afterEffect">
                                  <p:stCondLst>
                                    <p:cond delay="0"/>
                                  </p:stCondLst>
                                  <p:childTnLst>
                                    <p:animScale>
                                      <p:cBhvr>
                                        <p:cTn id="6" dur="2000" fill="hold"/>
                                        <p:tgtEl>
                                          <p:spTgt spid="8"/>
                                        </p:tgtEl>
                                      </p:cBhvr>
                                      <p:by x="150000" y="150000"/>
                                    </p:animScale>
                                  </p:childTnLst>
                                </p:cTn>
                              </p:par>
                            </p:childTnLst>
                          </p:cTn>
                        </p:par>
                        <p:par>
                          <p:cTn id="7" fill="hold">
                            <p:stCondLst>
                              <p:cond delay="2000"/>
                            </p:stCondLst>
                            <p:childTnLst>
                              <p:par>
                                <p:cTn id="8" presetID="35" presetClass="emph" presetSubtype="0" fill="hold" nodeType="afterEffect">
                                  <p:stCondLst>
                                    <p:cond delay="0"/>
                                  </p:stCondLst>
                                  <p:childTnLst>
                                    <p:anim calcmode="discrete" valueType="str">
                                      <p:cBhvr>
                                        <p:cTn id="9" dur="1000" fill="hold"/>
                                        <p:tgtEl>
                                          <p:spTgt spid="7"/>
                                        </p:tgtEl>
                                        <p:attrNameLst>
                                          <p:attrName>style.visibility</p:attrName>
                                        </p:attrNameLst>
                                      </p:cBhvr>
                                      <p:tavLst>
                                        <p:tav tm="0">
                                          <p:val>
                                            <p:strVal val="hidden"/>
                                          </p:val>
                                        </p:tav>
                                        <p:tav tm="50000">
                                          <p:val>
                                            <p:strVal val="visible"/>
                                          </p:val>
                                        </p:tav>
                                      </p:tavLst>
                                    </p:anim>
                                  </p:childTnLst>
                                </p:cTn>
                              </p:par>
                            </p:childTnLst>
                          </p:cTn>
                        </p:par>
                        <p:par>
                          <p:cTn id="10" fill="hold">
                            <p:stCondLst>
                              <p:cond delay="3000"/>
                            </p:stCondLst>
                            <p:childTnLst>
                              <p:par>
                                <p:cTn id="11" presetID="6" presetClass="emph" presetSubtype="0" fill="hold" nodeType="afterEffect">
                                  <p:stCondLst>
                                    <p:cond delay="0"/>
                                  </p:stCondLst>
                                  <p:childTnLst>
                                    <p:animScale>
                                      <p:cBhvr>
                                        <p:cTn id="12" dur="2000" fill="hold"/>
                                        <p:tgtEl>
                                          <p:spTgt spid="6"/>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pic>
        <p:nvPicPr>
          <p:cNvPr id="19458" name="Picture 2" descr="C:\Documents and Settings\Admin\Рабочий стол\8.gif"/>
          <p:cNvPicPr>
            <a:picLocks noChangeAspect="1" noChangeArrowheads="1" noCrop="1"/>
          </p:cNvPicPr>
          <p:nvPr/>
        </p:nvPicPr>
        <p:blipFill>
          <a:blip r:embed="rId3"/>
          <a:srcRect/>
          <a:stretch>
            <a:fillRect/>
          </a:stretch>
        </p:blipFill>
        <p:spPr bwMode="auto">
          <a:xfrm>
            <a:off x="5429250" y="441325"/>
            <a:ext cx="1714500" cy="1677988"/>
          </a:xfrm>
          <a:prstGeom prst="rect">
            <a:avLst/>
          </a:prstGeom>
          <a:noFill/>
          <a:ln w="9525">
            <a:noFill/>
            <a:miter lim="800000"/>
            <a:headEnd/>
            <a:tailEnd/>
          </a:ln>
        </p:spPr>
      </p:pic>
      <p:pic>
        <p:nvPicPr>
          <p:cNvPr id="19459" name="Picture 3" descr="C:\Documents and Settings\Admin\Рабочий стол\8.gif"/>
          <p:cNvPicPr>
            <a:picLocks noChangeAspect="1" noChangeArrowheads="1" noCrop="1"/>
          </p:cNvPicPr>
          <p:nvPr/>
        </p:nvPicPr>
        <p:blipFill>
          <a:blip r:embed="rId3"/>
          <a:srcRect/>
          <a:stretch>
            <a:fillRect/>
          </a:stretch>
        </p:blipFill>
        <p:spPr bwMode="auto">
          <a:xfrm>
            <a:off x="5072063" y="4786313"/>
            <a:ext cx="1785937" cy="1747837"/>
          </a:xfrm>
          <a:prstGeom prst="rect">
            <a:avLst/>
          </a:prstGeom>
          <a:noFill/>
          <a:ln w="9525">
            <a:noFill/>
            <a:miter lim="800000"/>
            <a:headEnd/>
            <a:tailEnd/>
          </a:ln>
        </p:spPr>
      </p:pic>
      <p:pic>
        <p:nvPicPr>
          <p:cNvPr id="19460" name="Picture 4" descr="C:\Documents and Settings\Admin\Рабочий стол\8.gif"/>
          <p:cNvPicPr>
            <a:picLocks noChangeAspect="1" noChangeArrowheads="1" noCrop="1"/>
          </p:cNvPicPr>
          <p:nvPr/>
        </p:nvPicPr>
        <p:blipFill>
          <a:blip r:embed="rId3"/>
          <a:srcRect/>
          <a:stretch>
            <a:fillRect/>
          </a:stretch>
        </p:blipFill>
        <p:spPr bwMode="auto">
          <a:xfrm>
            <a:off x="0" y="3571875"/>
            <a:ext cx="2092325" cy="2047875"/>
          </a:xfrm>
          <a:prstGeom prst="rect">
            <a:avLst/>
          </a:prstGeom>
          <a:noFill/>
          <a:ln w="9525">
            <a:noFill/>
            <a:miter lim="800000"/>
            <a:headEnd/>
            <a:tailEnd/>
          </a:ln>
        </p:spPr>
      </p:pic>
      <p:sp>
        <p:nvSpPr>
          <p:cNvPr id="15365" name="Заголовок 5"/>
          <p:cNvSpPr>
            <a:spLocks noGrp="1"/>
          </p:cNvSpPr>
          <p:nvPr>
            <p:ph type="title"/>
          </p:nvPr>
        </p:nvSpPr>
        <p:spPr/>
        <p:txBody>
          <a:bodyPr/>
          <a:lstStyle/>
          <a:p>
            <a:r>
              <a:rPr lang="en-US" b="1" i="1" smtClean="0">
                <a:solidFill>
                  <a:srgbClr val="FF0000"/>
                </a:solidFill>
              </a:rPr>
              <a:t>A ‘jack o’lantern’</a:t>
            </a:r>
            <a:endParaRPr lang="ru-RU" b="1" i="1" smtClean="0">
              <a:solidFill>
                <a:srgbClr val="FF0000"/>
              </a:solidFill>
            </a:endParaRPr>
          </a:p>
        </p:txBody>
      </p:sp>
      <p:sp>
        <p:nvSpPr>
          <p:cNvPr id="7" name="Содержимое 6"/>
          <p:cNvSpPr>
            <a:spLocks noGrp="1"/>
          </p:cNvSpPr>
          <p:nvPr>
            <p:ph idx="1"/>
          </p:nvPr>
        </p:nvSpPr>
        <p:spPr/>
        <p:txBody>
          <a:bodyPr rtlCol="0">
            <a:normAutofit fontScale="92500" lnSpcReduction="20000"/>
          </a:bodyPr>
          <a:lstStyle/>
          <a:p>
            <a:pPr fontAlgn="auto">
              <a:spcAft>
                <a:spcPts val="0"/>
              </a:spcAft>
              <a:buFont typeface="Arial" pitchFamily="34" charset="0"/>
              <a:buChar char="•"/>
              <a:defRPr/>
            </a:pPr>
            <a:r>
              <a:rPr lang="en-US" b="1" dirty="0" smtClean="0">
                <a:solidFill>
                  <a:srgbClr val="FFFF00"/>
                </a:solidFill>
              </a:rPr>
              <a:t>The name ‘jack </a:t>
            </a:r>
            <a:r>
              <a:rPr lang="en-US" b="1" dirty="0" err="1" smtClean="0">
                <a:solidFill>
                  <a:srgbClr val="FFFF00"/>
                </a:solidFill>
              </a:rPr>
              <a:t>o’lantern</a:t>
            </a:r>
            <a:r>
              <a:rPr lang="en-US" b="1" dirty="0" smtClean="0">
                <a:solidFill>
                  <a:srgbClr val="FFFF00"/>
                </a:solidFill>
              </a:rPr>
              <a:t>’ means ‘Jack of the lantern’. A lantern is a kind of light, and some people think jack was a </a:t>
            </a:r>
            <a:r>
              <a:rPr lang="en-US" b="1" dirty="0" err="1" smtClean="0">
                <a:solidFill>
                  <a:srgbClr val="FFFF00"/>
                </a:solidFill>
              </a:rPr>
              <a:t>nightwatchman</a:t>
            </a:r>
            <a:r>
              <a:rPr lang="en-US" b="1" dirty="0" smtClean="0">
                <a:solidFill>
                  <a:srgbClr val="FFFF00"/>
                </a:solidFill>
              </a:rPr>
              <a:t> who had one of these lights.</a:t>
            </a:r>
            <a:endParaRPr lang="ru-RU" b="1" dirty="0" smtClean="0">
              <a:solidFill>
                <a:srgbClr val="FFFF00"/>
              </a:solidFill>
            </a:endParaRPr>
          </a:p>
          <a:p>
            <a:pPr fontAlgn="auto">
              <a:spcAft>
                <a:spcPts val="0"/>
              </a:spcAft>
              <a:buFont typeface="Arial" pitchFamily="34" charset="0"/>
              <a:buChar char="•"/>
              <a:defRPr/>
            </a:pPr>
            <a:r>
              <a:rPr lang="en-US" b="1" dirty="0" smtClean="0">
                <a:solidFill>
                  <a:srgbClr val="FFFF00"/>
                </a:solidFill>
              </a:rPr>
              <a:t>To make a jack </a:t>
            </a:r>
            <a:r>
              <a:rPr lang="en-US" b="1" dirty="0" err="1" smtClean="0">
                <a:solidFill>
                  <a:srgbClr val="FFFF00"/>
                </a:solidFill>
              </a:rPr>
              <a:t>o’lantern</a:t>
            </a:r>
            <a:r>
              <a:rPr lang="en-US" b="1" dirty="0" smtClean="0">
                <a:solidFill>
                  <a:srgbClr val="FFFF00"/>
                </a:solidFill>
              </a:rPr>
              <a:t>, people cut a hole in a large fruit-usually a pumpkin. Then they put a candle in the hole, and cut a face in the side so the light was easy to see.</a:t>
            </a:r>
            <a:endParaRPr lang="ru-RU" b="1" dirty="0" smtClean="0">
              <a:solidFill>
                <a:srgbClr val="FFFF00"/>
              </a:solidFill>
            </a:endParaRPr>
          </a:p>
          <a:p>
            <a:pPr fontAlgn="auto">
              <a:spcAft>
                <a:spcPts val="0"/>
              </a:spcAft>
              <a:buFont typeface="Arial" pitchFamily="34" charset="0"/>
              <a:buChar char="•"/>
              <a:defRPr/>
            </a:pPr>
            <a:r>
              <a:rPr lang="en-US" b="1" dirty="0" smtClean="0">
                <a:solidFill>
                  <a:srgbClr val="FFFF00"/>
                </a:solidFill>
              </a:rPr>
              <a:t>Another thing people did, to make the bad spirits go away, was to dress like witches and ghosts.</a:t>
            </a:r>
            <a:endParaRPr lang="ru-RU" b="1" dirty="0" smtClean="0">
              <a:solidFill>
                <a:srgbClr val="FFFF00"/>
              </a:solidFill>
            </a:endParaRPr>
          </a:p>
          <a:p>
            <a:pPr fontAlgn="auto">
              <a:spcAft>
                <a:spcPts val="0"/>
              </a:spcAft>
              <a:buFont typeface="Arial" pitchFamily="34" charset="0"/>
              <a:buChar char="•"/>
              <a:defRPr/>
            </a:pPr>
            <a:endParaRPr lang="ru-RU" dirty="0"/>
          </a:p>
        </p:txBody>
      </p:sp>
    </p:spTree>
  </p:cSld>
  <p:clrMapOvr>
    <a:masterClrMapping/>
  </p:clrMapOvr>
  <p:transition advClick="0" advTm="7672"/>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nodeType="afterEffect">
                                  <p:stCondLst>
                                    <p:cond delay="0"/>
                                  </p:stCondLst>
                                  <p:childTnLst>
                                    <p:animScale>
                                      <p:cBhvr>
                                        <p:cTn id="6" dur="2000" fill="hold"/>
                                        <p:tgtEl>
                                          <p:spTgt spid="19460"/>
                                        </p:tgtEl>
                                      </p:cBhvr>
                                      <p:by x="150000" y="150000"/>
                                    </p:animScale>
                                  </p:childTnLst>
                                </p:cTn>
                              </p:par>
                            </p:childTnLst>
                          </p:cTn>
                        </p:par>
                        <p:par>
                          <p:cTn id="7" fill="hold">
                            <p:stCondLst>
                              <p:cond delay="2000"/>
                            </p:stCondLst>
                            <p:childTnLst>
                              <p:par>
                                <p:cTn id="8" presetID="6" presetClass="emph" presetSubtype="0" fill="hold" nodeType="afterEffect">
                                  <p:stCondLst>
                                    <p:cond delay="0"/>
                                  </p:stCondLst>
                                  <p:childTnLst>
                                    <p:animScale>
                                      <p:cBhvr>
                                        <p:cTn id="9" dur="2000" fill="hold"/>
                                        <p:tgtEl>
                                          <p:spTgt spid="19458"/>
                                        </p:tgtEl>
                                      </p:cBhvr>
                                      <p:by x="150000" y="150000"/>
                                    </p:animScale>
                                  </p:childTnLst>
                                </p:cTn>
                              </p:par>
                            </p:childTnLst>
                          </p:cTn>
                        </p:par>
                        <p:par>
                          <p:cTn id="10" fill="hold">
                            <p:stCondLst>
                              <p:cond delay="4000"/>
                            </p:stCondLst>
                            <p:childTnLst>
                              <p:par>
                                <p:cTn id="11" presetID="6" presetClass="emph" presetSubtype="0" fill="hold" nodeType="afterEffect">
                                  <p:stCondLst>
                                    <p:cond delay="0"/>
                                  </p:stCondLst>
                                  <p:childTnLst>
                                    <p:animScale>
                                      <p:cBhvr>
                                        <p:cTn id="12" dur="2000" fill="hold"/>
                                        <p:tgtEl>
                                          <p:spTgt spid="19459"/>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pic>
        <p:nvPicPr>
          <p:cNvPr id="16386" name="Picture 4" descr="C:\Documents and Settings\Admin\Рабочий стол\223.gif"/>
          <p:cNvPicPr>
            <a:picLocks noChangeAspect="1" noChangeArrowheads="1" noCrop="1"/>
          </p:cNvPicPr>
          <p:nvPr/>
        </p:nvPicPr>
        <p:blipFill>
          <a:blip r:embed="rId3"/>
          <a:srcRect/>
          <a:stretch>
            <a:fillRect/>
          </a:stretch>
        </p:blipFill>
        <p:spPr bwMode="auto">
          <a:xfrm>
            <a:off x="7429500" y="5619750"/>
            <a:ext cx="1333500" cy="1238250"/>
          </a:xfrm>
          <a:prstGeom prst="rect">
            <a:avLst/>
          </a:prstGeom>
          <a:noFill/>
          <a:ln w="9525">
            <a:noFill/>
            <a:miter lim="800000"/>
            <a:headEnd/>
            <a:tailEnd/>
          </a:ln>
        </p:spPr>
      </p:pic>
      <p:pic>
        <p:nvPicPr>
          <p:cNvPr id="16387" name="Picture 5" descr="C:\Documents and Settings\Admin\Рабочий стол\231.gif"/>
          <p:cNvPicPr>
            <a:picLocks noChangeAspect="1" noChangeArrowheads="1" noCrop="1"/>
          </p:cNvPicPr>
          <p:nvPr/>
        </p:nvPicPr>
        <p:blipFill>
          <a:blip r:embed="rId4"/>
          <a:srcRect/>
          <a:stretch>
            <a:fillRect/>
          </a:stretch>
        </p:blipFill>
        <p:spPr bwMode="auto">
          <a:xfrm>
            <a:off x="357188" y="1285875"/>
            <a:ext cx="1857375" cy="1857375"/>
          </a:xfrm>
          <a:prstGeom prst="rect">
            <a:avLst/>
          </a:prstGeom>
          <a:noFill/>
          <a:ln w="9525">
            <a:noFill/>
            <a:miter lim="800000"/>
            <a:headEnd/>
            <a:tailEnd/>
          </a:ln>
        </p:spPr>
      </p:pic>
      <p:pic>
        <p:nvPicPr>
          <p:cNvPr id="16388" name="Picture 6" descr="C:\Documents and Settings\Admin\Рабочий стол\231.gif"/>
          <p:cNvPicPr>
            <a:picLocks noChangeAspect="1" noChangeArrowheads="1" noCrop="1"/>
          </p:cNvPicPr>
          <p:nvPr/>
        </p:nvPicPr>
        <p:blipFill>
          <a:blip r:embed="rId4"/>
          <a:srcRect/>
          <a:stretch>
            <a:fillRect/>
          </a:stretch>
        </p:blipFill>
        <p:spPr bwMode="auto">
          <a:xfrm>
            <a:off x="4714875" y="4546600"/>
            <a:ext cx="2311400" cy="2311400"/>
          </a:xfrm>
          <a:prstGeom prst="rect">
            <a:avLst/>
          </a:prstGeom>
          <a:noFill/>
          <a:ln w="9525">
            <a:noFill/>
            <a:miter lim="800000"/>
            <a:headEnd/>
            <a:tailEnd/>
          </a:ln>
        </p:spPr>
      </p:pic>
      <p:pic>
        <p:nvPicPr>
          <p:cNvPr id="18439" name="Picture 7" descr="C:\Documents and Settings\Admin\Рабочий стол\233.gif"/>
          <p:cNvPicPr>
            <a:picLocks noChangeAspect="1" noChangeArrowheads="1" noCrop="1"/>
          </p:cNvPicPr>
          <p:nvPr/>
        </p:nvPicPr>
        <p:blipFill>
          <a:blip r:embed="rId5"/>
          <a:srcRect/>
          <a:stretch>
            <a:fillRect/>
          </a:stretch>
        </p:blipFill>
        <p:spPr bwMode="auto">
          <a:xfrm>
            <a:off x="3714750" y="2786063"/>
            <a:ext cx="1943100" cy="2028825"/>
          </a:xfrm>
          <a:prstGeom prst="rect">
            <a:avLst/>
          </a:prstGeom>
          <a:noFill/>
          <a:ln w="9525">
            <a:noFill/>
            <a:miter lim="800000"/>
            <a:headEnd/>
            <a:tailEnd/>
          </a:ln>
        </p:spPr>
      </p:pic>
      <p:sp>
        <p:nvSpPr>
          <p:cNvPr id="16390" name="Заголовок 6"/>
          <p:cNvSpPr>
            <a:spLocks noGrp="1"/>
          </p:cNvSpPr>
          <p:nvPr>
            <p:ph type="title"/>
          </p:nvPr>
        </p:nvSpPr>
        <p:spPr/>
        <p:txBody>
          <a:bodyPr/>
          <a:lstStyle/>
          <a:p>
            <a:r>
              <a:rPr lang="en-US" sz="4800" b="1" i="1" smtClean="0">
                <a:solidFill>
                  <a:srgbClr val="FFFF00"/>
                </a:solidFill>
              </a:rPr>
              <a:t>Halloween parties</a:t>
            </a:r>
            <a:endParaRPr lang="ru-RU" sz="4800" b="1" i="1" smtClean="0">
              <a:solidFill>
                <a:srgbClr val="FFFF00"/>
              </a:solidFill>
            </a:endParaRPr>
          </a:p>
        </p:txBody>
      </p:sp>
      <p:sp>
        <p:nvSpPr>
          <p:cNvPr id="8" name="Содержимое 7"/>
          <p:cNvSpPr>
            <a:spLocks noGrp="1"/>
          </p:cNvSpPr>
          <p:nvPr>
            <p:ph idx="1"/>
          </p:nvPr>
        </p:nvSpPr>
        <p:spPr>
          <a:xfrm>
            <a:off x="428625" y="1600200"/>
            <a:ext cx="8258175" cy="4972050"/>
          </a:xfrm>
          <a:solidFill>
            <a:srgbClr val="FFFFFF">
              <a:alpha val="25882"/>
            </a:srgbClr>
          </a:solidFill>
        </p:spPr>
        <p:txBody>
          <a:bodyPr rtlCol="0">
            <a:normAutofit fontScale="25000" lnSpcReduction="20000"/>
          </a:bodyPr>
          <a:lstStyle/>
          <a:p>
            <a:pPr fontAlgn="auto">
              <a:spcAft>
                <a:spcPts val="0"/>
              </a:spcAft>
              <a:buFont typeface="Arial" pitchFamily="34" charset="0"/>
              <a:buChar char="•"/>
              <a:defRPr/>
            </a:pPr>
            <a:r>
              <a:rPr lang="en-US" sz="10800" b="1" dirty="0" smtClean="0"/>
              <a:t>Children still do this if they go to Halloween parties. People often put up decorations are usually black and orange. One Halloween party game is called ‘bobbing for apples’. Many apples fall off the trees in October so they are easy to find.</a:t>
            </a:r>
            <a:endParaRPr lang="ru-RU" sz="10800" b="1" dirty="0" smtClean="0"/>
          </a:p>
          <a:p>
            <a:pPr fontAlgn="auto">
              <a:spcAft>
                <a:spcPts val="0"/>
              </a:spcAft>
              <a:buFont typeface="Arial" pitchFamily="34" charset="0"/>
              <a:buChar char="•"/>
              <a:defRPr/>
            </a:pPr>
            <a:r>
              <a:rPr lang="en-US" sz="10800" b="1" dirty="0" smtClean="0"/>
              <a:t>Someone puts water and apples in a big bowl. The apples stay on top of the water. Often someone puts something round the first player’s head so they cannot see. The player must keep their hands behind their back and take an apple out of the water with their teeth. Then the next player tries. The game is sometimes very difficult and players usually get very wet!</a:t>
            </a:r>
            <a:endParaRPr lang="ru-RU" sz="10800" b="1" dirty="0" smtClean="0"/>
          </a:p>
          <a:p>
            <a:pPr fontAlgn="auto">
              <a:spcAft>
                <a:spcPts val="0"/>
              </a:spcAft>
              <a:buFont typeface="Arial" pitchFamily="34" charset="0"/>
              <a:buChar char="•"/>
              <a:defRPr/>
            </a:pPr>
            <a:r>
              <a:rPr lang="en-US" sz="10800" b="1" dirty="0" smtClean="0">
                <a:solidFill>
                  <a:srgbClr val="FF0000"/>
                </a:solidFill>
              </a:rPr>
              <a:t> </a:t>
            </a:r>
            <a:endParaRPr lang="ru-RU" sz="10800" b="1" dirty="0" smtClean="0">
              <a:solidFill>
                <a:srgbClr val="FF0000"/>
              </a:solidFill>
            </a:endParaRPr>
          </a:p>
          <a:p>
            <a:pPr fontAlgn="auto">
              <a:spcAft>
                <a:spcPts val="0"/>
              </a:spcAft>
              <a:buFont typeface="Arial" pitchFamily="34" charset="0"/>
              <a:buChar char="•"/>
              <a:defRPr/>
            </a:pPr>
            <a:endParaRPr lang="ru-RU" dirty="0"/>
          </a:p>
        </p:txBody>
      </p:sp>
    </p:spTree>
  </p:cSld>
  <p:clrMapOvr>
    <a:masterClrMapping/>
  </p:clrMapOvr>
  <p:transition advClick="0" advTm="7151"/>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repeatCount="indefinite" fill="hold" nodeType="afterEffect">
                                  <p:stCondLst>
                                    <p:cond delay="0"/>
                                  </p:stCondLst>
                                  <p:childTnLst>
                                    <p:animRot by="21600000">
                                      <p:cBhvr>
                                        <p:cTn id="6" dur="2000" fill="hold"/>
                                        <p:tgtEl>
                                          <p:spTgt spid="1843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pic>
        <p:nvPicPr>
          <p:cNvPr id="17410" name="Picture 5" descr="C:\Documents and Settings\Admin\Рабочий стол\235.gif"/>
          <p:cNvPicPr>
            <a:picLocks noChangeAspect="1" noChangeArrowheads="1" noCrop="1"/>
          </p:cNvPicPr>
          <p:nvPr/>
        </p:nvPicPr>
        <p:blipFill>
          <a:blip r:embed="rId3"/>
          <a:srcRect/>
          <a:stretch>
            <a:fillRect/>
          </a:stretch>
        </p:blipFill>
        <p:spPr bwMode="auto">
          <a:xfrm>
            <a:off x="7500938" y="5614988"/>
            <a:ext cx="1865312" cy="1243012"/>
          </a:xfrm>
          <a:prstGeom prst="rect">
            <a:avLst/>
          </a:prstGeom>
          <a:noFill/>
          <a:ln w="9525">
            <a:noFill/>
            <a:miter lim="800000"/>
            <a:headEnd/>
            <a:tailEnd/>
          </a:ln>
        </p:spPr>
      </p:pic>
      <p:pic>
        <p:nvPicPr>
          <p:cNvPr id="2054" name="Picture 6" descr="C:\Documents and Settings\Admin\Рабочий стол\253.gif"/>
          <p:cNvPicPr>
            <a:picLocks noChangeAspect="1" noChangeArrowheads="1" noCrop="1"/>
          </p:cNvPicPr>
          <p:nvPr/>
        </p:nvPicPr>
        <p:blipFill>
          <a:blip r:embed="rId4"/>
          <a:srcRect/>
          <a:stretch>
            <a:fillRect/>
          </a:stretch>
        </p:blipFill>
        <p:spPr bwMode="auto">
          <a:xfrm>
            <a:off x="0" y="5262563"/>
            <a:ext cx="1227138" cy="1595437"/>
          </a:xfrm>
          <a:prstGeom prst="rect">
            <a:avLst/>
          </a:prstGeom>
          <a:noFill/>
          <a:ln w="9525">
            <a:noFill/>
            <a:miter lim="800000"/>
            <a:headEnd/>
            <a:tailEnd/>
          </a:ln>
        </p:spPr>
      </p:pic>
      <p:pic>
        <p:nvPicPr>
          <p:cNvPr id="2055" name="Picture 7" descr="C:\Documents and Settings\Admin\Рабочий стол\212.gif"/>
          <p:cNvPicPr>
            <a:picLocks noChangeAspect="1" noChangeArrowheads="1" noCrop="1"/>
          </p:cNvPicPr>
          <p:nvPr/>
        </p:nvPicPr>
        <p:blipFill>
          <a:blip r:embed="rId5"/>
          <a:srcRect/>
          <a:stretch>
            <a:fillRect/>
          </a:stretch>
        </p:blipFill>
        <p:spPr bwMode="auto">
          <a:xfrm>
            <a:off x="7245350" y="0"/>
            <a:ext cx="1898650" cy="1012825"/>
          </a:xfrm>
          <a:prstGeom prst="rect">
            <a:avLst/>
          </a:prstGeom>
          <a:noFill/>
          <a:ln w="9525">
            <a:noFill/>
            <a:miter lim="800000"/>
            <a:headEnd/>
            <a:tailEnd/>
          </a:ln>
        </p:spPr>
      </p:pic>
      <p:pic>
        <p:nvPicPr>
          <p:cNvPr id="2056" name="Picture 8" descr="C:\Documents and Settings\Admin\Рабочий стол\216.gif"/>
          <p:cNvPicPr>
            <a:picLocks noChangeAspect="1" noChangeArrowheads="1" noCrop="1"/>
          </p:cNvPicPr>
          <p:nvPr/>
        </p:nvPicPr>
        <p:blipFill>
          <a:blip r:embed="rId6"/>
          <a:srcRect/>
          <a:stretch>
            <a:fillRect/>
          </a:stretch>
        </p:blipFill>
        <p:spPr bwMode="auto">
          <a:xfrm>
            <a:off x="0" y="-214313"/>
            <a:ext cx="1616075" cy="1565276"/>
          </a:xfrm>
          <a:prstGeom prst="rect">
            <a:avLst/>
          </a:prstGeom>
          <a:noFill/>
          <a:ln w="9525">
            <a:noFill/>
            <a:miter lim="800000"/>
            <a:headEnd/>
            <a:tailEnd/>
          </a:ln>
        </p:spPr>
      </p:pic>
      <p:sp>
        <p:nvSpPr>
          <p:cNvPr id="17414" name="Заголовок 6"/>
          <p:cNvSpPr>
            <a:spLocks noGrp="1"/>
          </p:cNvSpPr>
          <p:nvPr>
            <p:ph type="title"/>
          </p:nvPr>
        </p:nvSpPr>
        <p:spPr/>
        <p:txBody>
          <a:bodyPr/>
          <a:lstStyle/>
          <a:p>
            <a:r>
              <a:rPr lang="en-US" sz="4800" b="1" smtClean="0">
                <a:solidFill>
                  <a:srgbClr val="FFFF00"/>
                </a:solidFill>
              </a:rPr>
              <a:t>‘Trick or treat?’</a:t>
            </a:r>
            <a:endParaRPr lang="ru-RU" sz="4800" b="1" smtClean="0">
              <a:solidFill>
                <a:srgbClr val="FFFF00"/>
              </a:solidFill>
            </a:endParaRPr>
          </a:p>
        </p:txBody>
      </p:sp>
      <p:sp>
        <p:nvSpPr>
          <p:cNvPr id="8" name="Содержимое 7"/>
          <p:cNvSpPr>
            <a:spLocks noGrp="1"/>
          </p:cNvSpPr>
          <p:nvPr>
            <p:ph idx="1"/>
          </p:nvPr>
        </p:nvSpPr>
        <p:spPr>
          <a:solidFill>
            <a:srgbClr val="080808">
              <a:alpha val="32941"/>
            </a:srgbClr>
          </a:solidFill>
        </p:spPr>
        <p:txBody>
          <a:bodyPr rtlCol="0">
            <a:normAutofit fontScale="92500" lnSpcReduction="10000"/>
          </a:bodyPr>
          <a:lstStyle/>
          <a:p>
            <a:pPr fontAlgn="auto">
              <a:spcAft>
                <a:spcPts val="0"/>
              </a:spcAft>
              <a:buFont typeface="Arial" pitchFamily="34" charset="0"/>
              <a:buChar char="•"/>
              <a:defRPr/>
            </a:pPr>
            <a:r>
              <a:rPr lang="en-US" dirty="0" smtClean="0">
                <a:solidFill>
                  <a:schemeClr val="bg1">
                    <a:lumMod val="95000"/>
                  </a:schemeClr>
                </a:solidFill>
              </a:rPr>
              <a:t>In Canada and the USA, and sometimes in Britain, children go ‘trick or treating’. They dress like witches and ghosts, and go to the houses around where they live, often in a small group. When someone answers the door, the children say: ‘Trick or treat?’ This means that the person in the house must decide. Either they give the children a treat or the children will play a trick on them. For a trick the children sometimes throw something like an egg at the house.</a:t>
            </a:r>
            <a:endParaRPr lang="ru-RU" dirty="0" smtClean="0">
              <a:solidFill>
                <a:schemeClr val="bg1">
                  <a:lumMod val="95000"/>
                </a:schemeClr>
              </a:solidFill>
            </a:endParaRPr>
          </a:p>
          <a:p>
            <a:pPr fontAlgn="auto">
              <a:spcAft>
                <a:spcPts val="0"/>
              </a:spcAft>
              <a:buFont typeface="Arial" pitchFamily="34" charset="0"/>
              <a:buChar char="•"/>
              <a:defRPr/>
            </a:pPr>
            <a:endParaRPr lang="ru-RU" dirty="0"/>
          </a:p>
        </p:txBody>
      </p:sp>
    </p:spTree>
  </p:cSld>
  <p:clrMapOvr>
    <a:masterClrMapping/>
  </p:clrMapOvr>
  <p:transition advClick="0" advTm="10556"/>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nodeType="afterEffect">
                                  <p:stCondLst>
                                    <p:cond delay="0"/>
                                  </p:stCondLst>
                                  <p:childTnLst>
                                    <p:animScale>
                                      <p:cBhvr>
                                        <p:cTn id="6" dur="2000" fill="hold"/>
                                        <p:tgtEl>
                                          <p:spTgt spid="2054"/>
                                        </p:tgtEl>
                                      </p:cBhvr>
                                      <p:by x="150000" y="150000"/>
                                    </p:animScale>
                                  </p:childTnLst>
                                </p:cTn>
                              </p:par>
                            </p:childTnLst>
                          </p:cTn>
                        </p:par>
                        <p:par>
                          <p:cTn id="7" fill="hold">
                            <p:stCondLst>
                              <p:cond delay="2000"/>
                            </p:stCondLst>
                            <p:childTnLst>
                              <p:par>
                                <p:cTn id="8" presetID="6" presetClass="emph" presetSubtype="0" fill="hold" nodeType="afterEffect">
                                  <p:stCondLst>
                                    <p:cond delay="0"/>
                                  </p:stCondLst>
                                  <p:childTnLst>
                                    <p:animScale>
                                      <p:cBhvr>
                                        <p:cTn id="9" dur="2000" fill="hold"/>
                                        <p:tgtEl>
                                          <p:spTgt spid="2056"/>
                                        </p:tgtEl>
                                      </p:cBhvr>
                                      <p:by x="150000" y="150000"/>
                                    </p:animScale>
                                  </p:childTnLst>
                                </p:cTn>
                              </p:par>
                            </p:childTnLst>
                          </p:cTn>
                        </p:par>
                        <p:par>
                          <p:cTn id="10" fill="hold">
                            <p:stCondLst>
                              <p:cond delay="4000"/>
                            </p:stCondLst>
                            <p:childTnLst>
                              <p:par>
                                <p:cTn id="11" presetID="6" presetClass="emph" presetSubtype="0" fill="hold" nodeType="afterEffect">
                                  <p:stCondLst>
                                    <p:cond delay="0"/>
                                  </p:stCondLst>
                                  <p:childTnLst>
                                    <p:animScale>
                                      <p:cBhvr>
                                        <p:cTn id="12" dur="2000" fill="hold"/>
                                        <p:tgtEl>
                                          <p:spTgt spid="2055"/>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pic>
        <p:nvPicPr>
          <p:cNvPr id="18434" name="Picture 3" descr="C:\Documents and Settings\Admin\Рабочий стол\231.gif"/>
          <p:cNvPicPr>
            <a:picLocks noChangeAspect="1" noChangeArrowheads="1" noCrop="1"/>
          </p:cNvPicPr>
          <p:nvPr/>
        </p:nvPicPr>
        <p:blipFill>
          <a:blip r:embed="rId3"/>
          <a:srcRect/>
          <a:stretch>
            <a:fillRect/>
          </a:stretch>
        </p:blipFill>
        <p:spPr bwMode="auto">
          <a:xfrm rot="-8695620">
            <a:off x="7165975" y="5754688"/>
            <a:ext cx="1652588" cy="1652587"/>
          </a:xfrm>
          <a:prstGeom prst="rect">
            <a:avLst/>
          </a:prstGeom>
          <a:noFill/>
          <a:ln w="9525">
            <a:noFill/>
            <a:miter lim="800000"/>
            <a:headEnd/>
            <a:tailEnd/>
          </a:ln>
        </p:spPr>
      </p:pic>
      <p:pic>
        <p:nvPicPr>
          <p:cNvPr id="18435" name="Picture 4" descr="C:\Documents and Settings\Admin\Рабочий стол\233.gif"/>
          <p:cNvPicPr>
            <a:picLocks noChangeAspect="1" noChangeArrowheads="1" noCrop="1"/>
          </p:cNvPicPr>
          <p:nvPr/>
        </p:nvPicPr>
        <p:blipFill>
          <a:blip r:embed="rId4"/>
          <a:srcRect/>
          <a:stretch>
            <a:fillRect/>
          </a:stretch>
        </p:blipFill>
        <p:spPr bwMode="auto">
          <a:xfrm>
            <a:off x="0" y="4829175"/>
            <a:ext cx="1943100" cy="2028825"/>
          </a:xfrm>
          <a:prstGeom prst="rect">
            <a:avLst/>
          </a:prstGeom>
          <a:noFill/>
          <a:ln w="9525">
            <a:noFill/>
            <a:miter lim="800000"/>
            <a:headEnd/>
            <a:tailEnd/>
          </a:ln>
        </p:spPr>
      </p:pic>
      <p:pic>
        <p:nvPicPr>
          <p:cNvPr id="18436" name="Picture 5" descr="C:\Documents and Settings\Admin\Рабочий стол\237.gif"/>
          <p:cNvPicPr>
            <a:picLocks noChangeAspect="1" noChangeArrowheads="1" noCrop="1"/>
          </p:cNvPicPr>
          <p:nvPr/>
        </p:nvPicPr>
        <p:blipFill>
          <a:blip r:embed="rId5"/>
          <a:srcRect/>
          <a:stretch>
            <a:fillRect/>
          </a:stretch>
        </p:blipFill>
        <p:spPr bwMode="auto">
          <a:xfrm>
            <a:off x="7440613" y="0"/>
            <a:ext cx="1703387" cy="1500188"/>
          </a:xfrm>
          <a:prstGeom prst="rect">
            <a:avLst/>
          </a:prstGeom>
          <a:noFill/>
          <a:ln w="9525">
            <a:noFill/>
            <a:miter lim="800000"/>
            <a:headEnd/>
            <a:tailEnd/>
          </a:ln>
        </p:spPr>
      </p:pic>
      <p:pic>
        <p:nvPicPr>
          <p:cNvPr id="18437" name="Picture 6" descr="C:\Documents and Settings\Admin\Рабочий стол\205.gif"/>
          <p:cNvPicPr>
            <a:picLocks noChangeAspect="1" noChangeArrowheads="1" noCrop="1"/>
          </p:cNvPicPr>
          <p:nvPr/>
        </p:nvPicPr>
        <p:blipFill>
          <a:blip r:embed="rId6"/>
          <a:srcRect/>
          <a:stretch>
            <a:fillRect/>
          </a:stretch>
        </p:blipFill>
        <p:spPr bwMode="auto">
          <a:xfrm>
            <a:off x="-285750" y="571500"/>
            <a:ext cx="1797050" cy="1797050"/>
          </a:xfrm>
          <a:prstGeom prst="rect">
            <a:avLst/>
          </a:prstGeom>
          <a:noFill/>
          <a:ln w="9525">
            <a:noFill/>
            <a:miter lim="800000"/>
            <a:headEnd/>
            <a:tailEnd/>
          </a:ln>
        </p:spPr>
      </p:pic>
      <p:pic>
        <p:nvPicPr>
          <p:cNvPr id="18438" name="Picture 7" descr="C:\Documents and Settings\Admin\Рабочий стол\3.gif"/>
          <p:cNvPicPr>
            <a:picLocks noChangeAspect="1" noChangeArrowheads="1" noCrop="1"/>
          </p:cNvPicPr>
          <p:nvPr/>
        </p:nvPicPr>
        <p:blipFill>
          <a:blip r:embed="rId7"/>
          <a:srcRect/>
          <a:stretch>
            <a:fillRect/>
          </a:stretch>
        </p:blipFill>
        <p:spPr bwMode="auto">
          <a:xfrm>
            <a:off x="3429000" y="0"/>
            <a:ext cx="1838325" cy="1838325"/>
          </a:xfrm>
          <a:prstGeom prst="rect">
            <a:avLst/>
          </a:prstGeom>
          <a:noFill/>
          <a:ln w="9525">
            <a:noFill/>
            <a:miter lim="800000"/>
            <a:headEnd/>
            <a:tailEnd/>
          </a:ln>
        </p:spPr>
      </p:pic>
      <p:pic>
        <p:nvPicPr>
          <p:cNvPr id="18439" name="Рисунок 10" descr="img1.gif"/>
          <p:cNvPicPr>
            <a:picLocks noChangeAspect="1"/>
          </p:cNvPicPr>
          <p:nvPr/>
        </p:nvPicPr>
        <p:blipFill>
          <a:blip r:embed="rId8"/>
          <a:srcRect/>
          <a:stretch>
            <a:fillRect/>
          </a:stretch>
        </p:blipFill>
        <p:spPr bwMode="auto">
          <a:xfrm>
            <a:off x="1500188" y="1428750"/>
            <a:ext cx="6143625" cy="4429125"/>
          </a:xfrm>
          <a:prstGeom prst="rect">
            <a:avLst/>
          </a:prstGeom>
          <a:noFill/>
          <a:ln w="9525">
            <a:noFill/>
            <a:miter lim="800000"/>
            <a:headEnd/>
            <a:tailEnd/>
          </a:ln>
        </p:spPr>
      </p:pic>
      <p:sp>
        <p:nvSpPr>
          <p:cNvPr id="18440" name="Заголовок 7"/>
          <p:cNvSpPr>
            <a:spLocks noGrp="1"/>
          </p:cNvSpPr>
          <p:nvPr>
            <p:ph type="title"/>
          </p:nvPr>
        </p:nvSpPr>
        <p:spPr/>
        <p:txBody>
          <a:bodyPr/>
          <a:lstStyle/>
          <a:p>
            <a:r>
              <a:rPr lang="en-US" sz="6600" b="1" smtClean="0">
                <a:solidFill>
                  <a:schemeClr val="bg1"/>
                </a:solidFill>
              </a:rPr>
              <a:t>Scanwords</a:t>
            </a:r>
            <a:endParaRPr lang="ru-RU" sz="6600" b="1" smtClean="0">
              <a:solidFill>
                <a:schemeClr val="bg1"/>
              </a:solidFill>
            </a:endParaRPr>
          </a:p>
        </p:txBody>
      </p:sp>
    </p:spTree>
  </p:cSld>
  <p:clrMapOvr>
    <a:masterClrMapping/>
  </p:clrMapOvr>
  <p:transition advClick="0" advTm="8703"/>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TotalTime>
  <Words>386</Words>
  <Application>Microsoft Office PowerPoint</Application>
  <PresentationFormat>Экран (4:3)</PresentationFormat>
  <Paragraphs>14</Paragraphs>
  <Slides>6</Slides>
  <Notes>0</Notes>
  <HiddenSlides>0</HiddenSlides>
  <MMClips>0</MMClips>
  <ScaleCrop>false</ScaleCrop>
  <HeadingPairs>
    <vt:vector size="6" baseType="variant">
      <vt:variant>
        <vt:lpstr>Использованные шрифты</vt:lpstr>
      </vt:variant>
      <vt:variant>
        <vt:i4>2</vt:i4>
      </vt:variant>
      <vt:variant>
        <vt:lpstr>Шаблон оформления</vt:lpstr>
      </vt:variant>
      <vt:variant>
        <vt:i4>1</vt:i4>
      </vt:variant>
      <vt:variant>
        <vt:lpstr>Заголовки слайдов</vt:lpstr>
      </vt:variant>
      <vt:variant>
        <vt:i4>6</vt:i4>
      </vt:variant>
    </vt:vector>
  </HeadingPairs>
  <TitlesOfParts>
    <vt:vector size="9" baseType="lpstr">
      <vt:lpstr>Calibri</vt:lpstr>
      <vt:lpstr>Arial</vt:lpstr>
      <vt:lpstr>Тема Office</vt:lpstr>
      <vt:lpstr>Слайд 1</vt:lpstr>
      <vt:lpstr>The history of festival.</vt:lpstr>
      <vt:lpstr>A ‘jack o’lantern’</vt:lpstr>
      <vt:lpstr>Halloween parties</vt:lpstr>
      <vt:lpstr>‘Trick or treat?’</vt:lpstr>
      <vt:lpstr>Scanwords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cp:lastModifiedBy>Пользователь</cp:lastModifiedBy>
  <cp:revision>19</cp:revision>
  <dcterms:modified xsi:type="dcterms:W3CDTF">2010-11-03T09:02:07Z</dcterms:modified>
</cp:coreProperties>
</file>